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8" r:id="rId1"/>
  </p:sldMasterIdLst>
  <p:notesMasterIdLst>
    <p:notesMasterId r:id="rId27"/>
  </p:notesMasterIdLst>
  <p:sldIdLst>
    <p:sldId id="256" r:id="rId2"/>
    <p:sldId id="258" r:id="rId3"/>
    <p:sldId id="260" r:id="rId4"/>
    <p:sldId id="261" r:id="rId5"/>
    <p:sldId id="311" r:id="rId6"/>
    <p:sldId id="312" r:id="rId7"/>
    <p:sldId id="313" r:id="rId8"/>
    <p:sldId id="314" r:id="rId9"/>
    <p:sldId id="315" r:id="rId10"/>
    <p:sldId id="316" r:id="rId11"/>
    <p:sldId id="317" r:id="rId12"/>
    <p:sldId id="318" r:id="rId13"/>
    <p:sldId id="319" r:id="rId14"/>
    <p:sldId id="320" r:id="rId15"/>
    <p:sldId id="321" r:id="rId16"/>
    <p:sldId id="322" r:id="rId17"/>
    <p:sldId id="323" r:id="rId18"/>
    <p:sldId id="324" r:id="rId19"/>
    <p:sldId id="325" r:id="rId20"/>
    <p:sldId id="326" r:id="rId21"/>
    <p:sldId id="327" r:id="rId22"/>
    <p:sldId id="328" r:id="rId23"/>
    <p:sldId id="329" r:id="rId24"/>
    <p:sldId id="330" r:id="rId25"/>
    <p:sldId id="331"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9796AA-4288-40F6-8C19-73C2E7A90162}">
  <a:tblStyle styleId="{249796AA-4288-40F6-8C19-73C2E7A9016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1BDA98B-4441-4F2D-95DB-310105F61AE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62"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93753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81739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21522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4257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52257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1988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80253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91185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67455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4021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70219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980044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8580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26073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63951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7170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90608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08566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326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7745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96101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61300" y="1401013"/>
            <a:ext cx="6821400" cy="16725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07675" y="3266688"/>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393261" y="-590117"/>
            <a:ext cx="10277487" cy="5503542"/>
            <a:chOff x="-393261" y="-590117"/>
            <a:chExt cx="10277487" cy="5503542"/>
          </a:xfrm>
        </p:grpSpPr>
        <p:grpSp>
          <p:nvGrpSpPr>
            <p:cNvPr id="12" name="Google Shape;12;p2"/>
            <p:cNvGrpSpPr/>
            <p:nvPr/>
          </p:nvGrpSpPr>
          <p:grpSpPr>
            <a:xfrm>
              <a:off x="-393261" y="-590117"/>
              <a:ext cx="10277487" cy="5503542"/>
              <a:chOff x="-393261" y="-590117"/>
              <a:chExt cx="10277487" cy="5503542"/>
            </a:xfrm>
          </p:grpSpPr>
          <p:pic>
            <p:nvPicPr>
              <p:cNvPr id="13" name="Google Shape;13;p2"/>
              <p:cNvPicPr preferRelativeResize="0"/>
              <p:nvPr/>
            </p:nvPicPr>
            <p:blipFill>
              <a:blip r:embed="rId2">
                <a:alphaModFix/>
              </a:blip>
              <a:stretch>
                <a:fillRect/>
              </a:stretch>
            </p:blipFill>
            <p:spPr>
              <a:xfrm rot="10800000">
                <a:off x="1073384" y="-260962"/>
                <a:ext cx="2222800" cy="802025"/>
              </a:xfrm>
              <a:prstGeom prst="rect">
                <a:avLst/>
              </a:prstGeom>
              <a:noFill/>
              <a:ln>
                <a:noFill/>
              </a:ln>
            </p:spPr>
          </p:pic>
          <p:sp>
            <p:nvSpPr>
              <p:cNvPr id="14" name="Google Shape;14;p2"/>
              <p:cNvSpPr/>
              <p:nvPr/>
            </p:nvSpPr>
            <p:spPr>
              <a:xfrm>
                <a:off x="-392946" y="-259399"/>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nvGrpSpPr>
              <p:cNvPr id="15" name="Google Shape;15;p2"/>
              <p:cNvGrpSpPr/>
              <p:nvPr/>
            </p:nvGrpSpPr>
            <p:grpSpPr>
              <a:xfrm>
                <a:off x="4007669" y="4332953"/>
                <a:ext cx="868070" cy="362037"/>
                <a:chOff x="334963" y="6065838"/>
                <a:chExt cx="1906588" cy="795337"/>
              </a:xfrm>
            </p:grpSpPr>
            <p:sp>
              <p:nvSpPr>
                <p:cNvPr id="16" name="Google Shape;16;p2"/>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7" name="Google Shape;17;p2"/>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8" name="Google Shape;18;p2"/>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9" name="Google Shape;19;p2"/>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1" name="Google Shape;21;p2"/>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2" name="Google Shape;22;p2"/>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3" name="Google Shape;23;p2"/>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4" name="Google Shape;24;p2"/>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5" name="Google Shape;25;p2"/>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6" name="Google Shape;26;p2"/>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7" name="Google Shape;27;p2"/>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8" name="Google Shape;28;p2"/>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9" name="Google Shape;29;p2"/>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30" name="Google Shape;30;p2"/>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
            <p:nvSpPr>
              <p:cNvPr id="31" name="Google Shape;31;p2"/>
              <p:cNvSpPr/>
              <p:nvPr/>
            </p:nvSpPr>
            <p:spPr>
              <a:xfrm rot="5400000">
                <a:off x="1" y="3721263"/>
                <a:ext cx="798899" cy="1585423"/>
              </a:xfrm>
              <a:custGeom>
                <a:avLst/>
                <a:gdLst/>
                <a:ahLst/>
                <a:cxnLst/>
                <a:rect l="l" t="t" r="r" b="b"/>
                <a:pathLst>
                  <a:path w="1099" h="2181" extrusionOk="0">
                    <a:moveTo>
                      <a:pt x="1099" y="548"/>
                    </a:moveTo>
                    <a:lnTo>
                      <a:pt x="548" y="0"/>
                    </a:lnTo>
                    <a:lnTo>
                      <a:pt x="0" y="548"/>
                    </a:lnTo>
                    <a:lnTo>
                      <a:pt x="540" y="1089"/>
                    </a:lnTo>
                    <a:lnTo>
                      <a:pt x="0" y="1632"/>
                    </a:lnTo>
                    <a:lnTo>
                      <a:pt x="548" y="2181"/>
                    </a:lnTo>
                    <a:lnTo>
                      <a:pt x="1099" y="1632"/>
                    </a:lnTo>
                    <a:lnTo>
                      <a:pt x="558" y="1089"/>
                    </a:lnTo>
                    <a:lnTo>
                      <a:pt x="1099" y="548"/>
                    </a:ln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32" name="Google Shape;32;p2"/>
              <p:cNvSpPr/>
              <p:nvPr/>
            </p:nvSpPr>
            <p:spPr>
              <a:xfrm>
                <a:off x="7302075" y="-590117"/>
                <a:ext cx="1128699" cy="1129616"/>
              </a:xfrm>
              <a:custGeom>
                <a:avLst/>
                <a:gdLst/>
                <a:ahLst/>
                <a:cxnLst/>
                <a:rect l="l" t="t" r="r" b="b"/>
                <a:pathLst>
                  <a:path w="612" h="612" extrusionOk="0">
                    <a:moveTo>
                      <a:pt x="0" y="0"/>
                    </a:moveTo>
                    <a:cubicBezTo>
                      <a:pt x="0" y="612"/>
                      <a:pt x="0" y="612"/>
                      <a:pt x="0" y="612"/>
                    </a:cubicBezTo>
                    <a:cubicBezTo>
                      <a:pt x="612" y="612"/>
                      <a:pt x="612" y="612"/>
                      <a:pt x="612" y="612"/>
                    </a:cubicBezTo>
                    <a:cubicBezTo>
                      <a:pt x="612" y="0"/>
                      <a:pt x="612" y="0"/>
                      <a:pt x="612" y="0"/>
                    </a:cubicBezTo>
                    <a:lnTo>
                      <a:pt x="0" y="0"/>
                    </a:lnTo>
                    <a:close/>
                    <a:moveTo>
                      <a:pt x="523" y="306"/>
                    </a:moveTo>
                    <a:cubicBezTo>
                      <a:pt x="523" y="426"/>
                      <a:pt x="426" y="524"/>
                      <a:pt x="306" y="524"/>
                    </a:cubicBezTo>
                    <a:cubicBezTo>
                      <a:pt x="306" y="524"/>
                      <a:pt x="306" y="524"/>
                      <a:pt x="306" y="524"/>
                    </a:cubicBezTo>
                    <a:cubicBezTo>
                      <a:pt x="186" y="524"/>
                      <a:pt x="89" y="426"/>
                      <a:pt x="89" y="306"/>
                    </a:cubicBezTo>
                    <a:cubicBezTo>
                      <a:pt x="89" y="306"/>
                      <a:pt x="89" y="306"/>
                      <a:pt x="89" y="306"/>
                    </a:cubicBezTo>
                    <a:cubicBezTo>
                      <a:pt x="89" y="186"/>
                      <a:pt x="186" y="89"/>
                      <a:pt x="306" y="89"/>
                    </a:cubicBezTo>
                    <a:cubicBezTo>
                      <a:pt x="306" y="89"/>
                      <a:pt x="306" y="89"/>
                      <a:pt x="306" y="89"/>
                    </a:cubicBezTo>
                    <a:cubicBezTo>
                      <a:pt x="426" y="89"/>
                      <a:pt x="523" y="186"/>
                      <a:pt x="523" y="30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33" name="Google Shape;33;p2"/>
              <p:cNvSpPr/>
              <p:nvPr/>
            </p:nvSpPr>
            <p:spPr>
              <a:xfrm>
                <a:off x="8755626" y="-589612"/>
                <a:ext cx="1128600" cy="1128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grpSp>
          <p:nvGrpSpPr>
            <p:cNvPr id="34" name="Google Shape;34;p2"/>
            <p:cNvGrpSpPr/>
            <p:nvPr/>
          </p:nvGrpSpPr>
          <p:grpSpPr>
            <a:xfrm>
              <a:off x="6511520" y="4125350"/>
              <a:ext cx="2632480" cy="777250"/>
              <a:chOff x="6511520" y="4125350"/>
              <a:chExt cx="2632480" cy="777250"/>
            </a:xfrm>
          </p:grpSpPr>
          <p:sp>
            <p:nvSpPr>
              <p:cNvPr id="35" name="Google Shape;35;p2"/>
              <p:cNvSpPr/>
              <p:nvPr/>
            </p:nvSpPr>
            <p:spPr>
              <a:xfrm>
                <a:off x="8755613" y="4125350"/>
                <a:ext cx="388387" cy="777246"/>
              </a:xfrm>
              <a:custGeom>
                <a:avLst/>
                <a:gdLst/>
                <a:ahLst/>
                <a:cxnLst/>
                <a:rect l="l" t="t" r="r" b="b"/>
                <a:pathLst>
                  <a:path w="416" h="832" extrusionOk="0">
                    <a:moveTo>
                      <a:pt x="0" y="416"/>
                    </a:moveTo>
                    <a:cubicBezTo>
                      <a:pt x="0" y="646"/>
                      <a:pt x="186" y="832"/>
                      <a:pt x="416" y="832"/>
                    </a:cubicBezTo>
                    <a:cubicBezTo>
                      <a:pt x="416" y="0"/>
                      <a:pt x="416" y="0"/>
                      <a:pt x="416" y="0"/>
                    </a:cubicBezTo>
                    <a:cubicBezTo>
                      <a:pt x="186" y="0"/>
                      <a:pt x="0" y="186"/>
                      <a:pt x="0"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36" name="Google Shape;36;p2"/>
              <p:cNvPicPr preferRelativeResize="0"/>
              <p:nvPr/>
            </p:nvPicPr>
            <p:blipFill>
              <a:blip r:embed="rId3">
                <a:alphaModFix/>
              </a:blip>
              <a:stretch>
                <a:fillRect/>
              </a:stretch>
            </p:blipFill>
            <p:spPr>
              <a:xfrm>
                <a:off x="6511520" y="4125350"/>
                <a:ext cx="2154085" cy="777250"/>
              </a:xfrm>
              <a:prstGeom prst="rect">
                <a:avLst/>
              </a:prstGeom>
              <a:noFill/>
              <a:ln>
                <a:noFill/>
              </a:ln>
            </p:spPr>
          </p:pic>
        </p:grpSp>
      </p:grpSp>
      <p:grpSp>
        <p:nvGrpSpPr>
          <p:cNvPr id="37" name="Google Shape;37;p2"/>
          <p:cNvGrpSpPr/>
          <p:nvPr/>
        </p:nvGrpSpPr>
        <p:grpSpPr>
          <a:xfrm>
            <a:off x="-1078225" y="303525"/>
            <a:ext cx="10620875" cy="4329350"/>
            <a:chOff x="-1078225" y="303525"/>
            <a:chExt cx="10620875" cy="4329350"/>
          </a:xfrm>
        </p:grpSpPr>
        <p:sp>
          <p:nvSpPr>
            <p:cNvPr id="38" name="Google Shape;38;p2"/>
            <p:cNvSpPr/>
            <p:nvPr/>
          </p:nvSpPr>
          <p:spPr>
            <a:xfrm>
              <a:off x="-1078225" y="303525"/>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
          <p:nvSpPr>
            <p:cNvPr id="39" name="Google Shape;39;p2"/>
            <p:cNvSpPr/>
            <p:nvPr/>
          </p:nvSpPr>
          <p:spPr>
            <a:xfrm>
              <a:off x="7870150" y="2960375"/>
              <a:ext cx="1672500" cy="1672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3"/>
          <p:cNvSpPr txBox="1">
            <a:spLocks noGrp="1"/>
          </p:cNvSpPr>
          <p:nvPr>
            <p:ph type="title"/>
          </p:nvPr>
        </p:nvSpPr>
        <p:spPr>
          <a:xfrm>
            <a:off x="713225" y="2819925"/>
            <a:ext cx="4191900" cy="1511400"/>
          </a:xfrm>
          <a:prstGeom prst="rect">
            <a:avLst/>
          </a:prstGeom>
        </p:spPr>
        <p:txBody>
          <a:bodyPr spcFirstLastPara="1" wrap="square" lIns="91425" tIns="91425" rIns="91425" bIns="91425" anchor="t" anchorCtr="0">
            <a:noAutofit/>
          </a:bodyPr>
          <a:lstStyle>
            <a:lvl1pPr lvl="0" algn="l">
              <a:spcBef>
                <a:spcPts val="0"/>
              </a:spcBef>
              <a:spcAft>
                <a:spcPts val="0"/>
              </a:spcAft>
              <a:buSzPts val="3600"/>
              <a:buNone/>
              <a:defRPr sz="4400"/>
            </a:lvl1pPr>
            <a:lvl2pPr lvl="1" algn="l">
              <a:spcBef>
                <a:spcPts val="0"/>
              </a:spcBef>
              <a:spcAft>
                <a:spcPts val="0"/>
              </a:spcAft>
              <a:buSzPts val="3600"/>
              <a:buNone/>
              <a:defRPr sz="3600"/>
            </a:lvl2pPr>
            <a:lvl3pPr lvl="2" algn="l">
              <a:spcBef>
                <a:spcPts val="0"/>
              </a:spcBef>
              <a:spcAft>
                <a:spcPts val="0"/>
              </a:spcAft>
              <a:buSzPts val="3600"/>
              <a:buNone/>
              <a:defRPr sz="3600"/>
            </a:lvl3pPr>
            <a:lvl4pPr lvl="3" algn="l">
              <a:spcBef>
                <a:spcPts val="0"/>
              </a:spcBef>
              <a:spcAft>
                <a:spcPts val="0"/>
              </a:spcAft>
              <a:buSzPts val="3600"/>
              <a:buNone/>
              <a:defRPr sz="3600"/>
            </a:lvl4pPr>
            <a:lvl5pPr lvl="4" algn="l">
              <a:spcBef>
                <a:spcPts val="0"/>
              </a:spcBef>
              <a:spcAft>
                <a:spcPts val="0"/>
              </a:spcAft>
              <a:buSzPts val="3600"/>
              <a:buNone/>
              <a:defRPr sz="3600"/>
            </a:lvl5pPr>
            <a:lvl6pPr lvl="5" algn="l">
              <a:spcBef>
                <a:spcPts val="0"/>
              </a:spcBef>
              <a:spcAft>
                <a:spcPts val="0"/>
              </a:spcAft>
              <a:buSzPts val="3600"/>
              <a:buNone/>
              <a:defRPr sz="3600"/>
            </a:lvl6pPr>
            <a:lvl7pPr lvl="6" algn="l">
              <a:spcBef>
                <a:spcPts val="0"/>
              </a:spcBef>
              <a:spcAft>
                <a:spcPts val="0"/>
              </a:spcAft>
              <a:buSzPts val="3600"/>
              <a:buNone/>
              <a:defRPr sz="3600"/>
            </a:lvl7pPr>
            <a:lvl8pPr lvl="7" algn="l">
              <a:spcBef>
                <a:spcPts val="0"/>
              </a:spcBef>
              <a:spcAft>
                <a:spcPts val="0"/>
              </a:spcAft>
              <a:buSzPts val="3600"/>
              <a:buNone/>
              <a:defRPr sz="3600"/>
            </a:lvl8pPr>
            <a:lvl9pPr lvl="8" algn="l">
              <a:spcBef>
                <a:spcPts val="0"/>
              </a:spcBef>
              <a:spcAft>
                <a:spcPts val="0"/>
              </a:spcAft>
              <a:buSzPts val="3600"/>
              <a:buNone/>
              <a:defRPr sz="3600"/>
            </a:lvl9pPr>
          </a:lstStyle>
          <a:p>
            <a:endParaRPr/>
          </a:p>
        </p:txBody>
      </p:sp>
      <p:sp>
        <p:nvSpPr>
          <p:cNvPr id="42" name="Google Shape;42;p3"/>
          <p:cNvSpPr txBox="1">
            <a:spLocks noGrp="1"/>
          </p:cNvSpPr>
          <p:nvPr>
            <p:ph type="title" idx="2" hasCustomPrompt="1"/>
          </p:nvPr>
        </p:nvSpPr>
        <p:spPr>
          <a:xfrm>
            <a:off x="713225" y="1624325"/>
            <a:ext cx="1051800" cy="915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4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43" name="Google Shape;43;p3"/>
          <p:cNvGrpSpPr/>
          <p:nvPr/>
        </p:nvGrpSpPr>
        <p:grpSpPr>
          <a:xfrm>
            <a:off x="713225" y="-1647698"/>
            <a:ext cx="8106172" cy="6806576"/>
            <a:chOff x="713225" y="-1647698"/>
            <a:chExt cx="8106172" cy="6806576"/>
          </a:xfrm>
        </p:grpSpPr>
        <p:sp>
          <p:nvSpPr>
            <p:cNvPr id="44" name="Google Shape;44;p3"/>
            <p:cNvSpPr/>
            <p:nvPr/>
          </p:nvSpPr>
          <p:spPr>
            <a:xfrm rot="5400000">
              <a:off x="8236581" y="4576061"/>
              <a:ext cx="388387" cy="777246"/>
            </a:xfrm>
            <a:custGeom>
              <a:avLst/>
              <a:gdLst/>
              <a:ahLst/>
              <a:cxnLst/>
              <a:rect l="l" t="t" r="r" b="b"/>
              <a:pathLst>
                <a:path w="416" h="832" extrusionOk="0">
                  <a:moveTo>
                    <a:pt x="0" y="416"/>
                  </a:moveTo>
                  <a:cubicBezTo>
                    <a:pt x="0" y="646"/>
                    <a:pt x="186" y="832"/>
                    <a:pt x="416" y="832"/>
                  </a:cubicBezTo>
                  <a:cubicBezTo>
                    <a:pt x="416" y="0"/>
                    <a:pt x="416" y="0"/>
                    <a:pt x="416" y="0"/>
                  </a:cubicBezTo>
                  <a:cubicBezTo>
                    <a:pt x="186" y="0"/>
                    <a:pt x="0" y="186"/>
                    <a:pt x="0"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nvGrpSpPr>
            <p:cNvPr id="45" name="Google Shape;45;p3"/>
            <p:cNvGrpSpPr/>
            <p:nvPr/>
          </p:nvGrpSpPr>
          <p:grpSpPr>
            <a:xfrm>
              <a:off x="713225" y="-1647698"/>
              <a:ext cx="6410573" cy="2222800"/>
              <a:chOff x="713225" y="-1647698"/>
              <a:chExt cx="6410573" cy="2222800"/>
            </a:xfrm>
          </p:grpSpPr>
          <p:pic>
            <p:nvPicPr>
              <p:cNvPr id="46" name="Google Shape;46;p3"/>
              <p:cNvPicPr preferRelativeResize="0"/>
              <p:nvPr/>
            </p:nvPicPr>
            <p:blipFill>
              <a:blip r:embed="rId2">
                <a:alphaModFix/>
              </a:blip>
              <a:stretch>
                <a:fillRect/>
              </a:stretch>
            </p:blipFill>
            <p:spPr>
              <a:xfrm rot="5400000">
                <a:off x="5611386" y="-937311"/>
                <a:ext cx="2222800" cy="802025"/>
              </a:xfrm>
              <a:prstGeom prst="rect">
                <a:avLst/>
              </a:prstGeom>
              <a:noFill/>
              <a:ln>
                <a:noFill/>
              </a:ln>
            </p:spPr>
          </p:pic>
          <p:sp>
            <p:nvSpPr>
              <p:cNvPr id="47" name="Google Shape;47;p3"/>
              <p:cNvSpPr/>
              <p:nvPr/>
            </p:nvSpPr>
            <p:spPr>
              <a:xfrm>
                <a:off x="713225" y="-590117"/>
                <a:ext cx="1128699" cy="1129616"/>
              </a:xfrm>
              <a:custGeom>
                <a:avLst/>
                <a:gdLst/>
                <a:ahLst/>
                <a:cxnLst/>
                <a:rect l="l" t="t" r="r" b="b"/>
                <a:pathLst>
                  <a:path w="612" h="612" extrusionOk="0">
                    <a:moveTo>
                      <a:pt x="0" y="0"/>
                    </a:moveTo>
                    <a:cubicBezTo>
                      <a:pt x="0" y="612"/>
                      <a:pt x="0" y="612"/>
                      <a:pt x="0" y="612"/>
                    </a:cubicBezTo>
                    <a:cubicBezTo>
                      <a:pt x="612" y="612"/>
                      <a:pt x="612" y="612"/>
                      <a:pt x="612" y="612"/>
                    </a:cubicBezTo>
                    <a:cubicBezTo>
                      <a:pt x="612" y="0"/>
                      <a:pt x="612" y="0"/>
                      <a:pt x="612" y="0"/>
                    </a:cubicBezTo>
                    <a:lnTo>
                      <a:pt x="0" y="0"/>
                    </a:lnTo>
                    <a:close/>
                    <a:moveTo>
                      <a:pt x="523" y="306"/>
                    </a:moveTo>
                    <a:cubicBezTo>
                      <a:pt x="523" y="426"/>
                      <a:pt x="426" y="524"/>
                      <a:pt x="306" y="524"/>
                    </a:cubicBezTo>
                    <a:cubicBezTo>
                      <a:pt x="306" y="524"/>
                      <a:pt x="306" y="524"/>
                      <a:pt x="306" y="524"/>
                    </a:cubicBezTo>
                    <a:cubicBezTo>
                      <a:pt x="186" y="524"/>
                      <a:pt x="89" y="426"/>
                      <a:pt x="89" y="306"/>
                    </a:cubicBezTo>
                    <a:cubicBezTo>
                      <a:pt x="89" y="306"/>
                      <a:pt x="89" y="306"/>
                      <a:pt x="89" y="306"/>
                    </a:cubicBezTo>
                    <a:cubicBezTo>
                      <a:pt x="89" y="186"/>
                      <a:pt x="186" y="89"/>
                      <a:pt x="306" y="89"/>
                    </a:cubicBezTo>
                    <a:cubicBezTo>
                      <a:pt x="306" y="89"/>
                      <a:pt x="306" y="89"/>
                      <a:pt x="306" y="89"/>
                    </a:cubicBezTo>
                    <a:cubicBezTo>
                      <a:pt x="426" y="89"/>
                      <a:pt x="523" y="186"/>
                      <a:pt x="523" y="30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48" name="Google Shape;48;p3"/>
              <p:cNvSpPr/>
              <p:nvPr/>
            </p:nvSpPr>
            <p:spPr>
              <a:xfrm>
                <a:off x="2166776" y="-589612"/>
                <a:ext cx="1128600" cy="1128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grpSp>
      <p:sp>
        <p:nvSpPr>
          <p:cNvPr id="49" name="Google Shape;49;p3"/>
          <p:cNvSpPr/>
          <p:nvPr/>
        </p:nvSpPr>
        <p:spPr>
          <a:xfrm rot="5400000">
            <a:off x="8430772" y="3885028"/>
            <a:ext cx="1672500" cy="1672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8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87"/>
        <p:cNvGrpSpPr/>
        <p:nvPr/>
      </p:nvGrpSpPr>
      <p:grpSpPr>
        <a:xfrm>
          <a:off x="0" y="0"/>
          <a:ext cx="0" cy="0"/>
          <a:chOff x="0" y="0"/>
          <a:chExt cx="0" cy="0"/>
        </a:xfrm>
      </p:grpSpPr>
      <p:sp>
        <p:nvSpPr>
          <p:cNvPr id="188" name="Google Shape;188;p13"/>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9" name="Google Shape;189;p13"/>
          <p:cNvSpPr txBox="1">
            <a:spLocks noGrp="1"/>
          </p:cNvSpPr>
          <p:nvPr>
            <p:ph type="title" idx="2" hasCustomPrompt="1"/>
          </p:nvPr>
        </p:nvSpPr>
        <p:spPr>
          <a:xfrm>
            <a:off x="1505375" y="1275503"/>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0" name="Google Shape;190;p13"/>
          <p:cNvSpPr txBox="1">
            <a:spLocks noGrp="1"/>
          </p:cNvSpPr>
          <p:nvPr>
            <p:ph type="title" idx="3" hasCustomPrompt="1"/>
          </p:nvPr>
        </p:nvSpPr>
        <p:spPr>
          <a:xfrm>
            <a:off x="1505375" y="3024455"/>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Figtree Black"/>
              <a:buNone/>
              <a:defRPr sz="3000" b="0">
                <a:latin typeface="Figtree Black"/>
                <a:ea typeface="Figtree Black"/>
                <a:cs typeface="Figtree Black"/>
                <a:sym typeface="Figtree Black"/>
              </a:defRPr>
            </a:lvl2pPr>
            <a:lvl3pPr lvl="2" rtl="0">
              <a:spcBef>
                <a:spcPts val="0"/>
              </a:spcBef>
              <a:spcAft>
                <a:spcPts val="0"/>
              </a:spcAft>
              <a:buSzPts val="3000"/>
              <a:buFont typeface="Figtree Black"/>
              <a:buNone/>
              <a:defRPr sz="3000" b="0">
                <a:latin typeface="Figtree Black"/>
                <a:ea typeface="Figtree Black"/>
                <a:cs typeface="Figtree Black"/>
                <a:sym typeface="Figtree Black"/>
              </a:defRPr>
            </a:lvl3pPr>
            <a:lvl4pPr lvl="3" rtl="0">
              <a:spcBef>
                <a:spcPts val="0"/>
              </a:spcBef>
              <a:spcAft>
                <a:spcPts val="0"/>
              </a:spcAft>
              <a:buSzPts val="3000"/>
              <a:buFont typeface="Figtree Black"/>
              <a:buNone/>
              <a:defRPr sz="3000" b="0">
                <a:latin typeface="Figtree Black"/>
                <a:ea typeface="Figtree Black"/>
                <a:cs typeface="Figtree Black"/>
                <a:sym typeface="Figtree Black"/>
              </a:defRPr>
            </a:lvl4pPr>
            <a:lvl5pPr lvl="4" rtl="0">
              <a:spcBef>
                <a:spcPts val="0"/>
              </a:spcBef>
              <a:spcAft>
                <a:spcPts val="0"/>
              </a:spcAft>
              <a:buSzPts val="3000"/>
              <a:buFont typeface="Figtree Black"/>
              <a:buNone/>
              <a:defRPr sz="3000" b="0">
                <a:latin typeface="Figtree Black"/>
                <a:ea typeface="Figtree Black"/>
                <a:cs typeface="Figtree Black"/>
                <a:sym typeface="Figtree Black"/>
              </a:defRPr>
            </a:lvl5pPr>
            <a:lvl6pPr lvl="5" rtl="0">
              <a:spcBef>
                <a:spcPts val="0"/>
              </a:spcBef>
              <a:spcAft>
                <a:spcPts val="0"/>
              </a:spcAft>
              <a:buSzPts val="3000"/>
              <a:buFont typeface="Figtree Black"/>
              <a:buNone/>
              <a:defRPr sz="3000" b="0">
                <a:latin typeface="Figtree Black"/>
                <a:ea typeface="Figtree Black"/>
                <a:cs typeface="Figtree Black"/>
                <a:sym typeface="Figtree Black"/>
              </a:defRPr>
            </a:lvl6pPr>
            <a:lvl7pPr lvl="6" rtl="0">
              <a:spcBef>
                <a:spcPts val="0"/>
              </a:spcBef>
              <a:spcAft>
                <a:spcPts val="0"/>
              </a:spcAft>
              <a:buSzPts val="3000"/>
              <a:buFont typeface="Figtree Black"/>
              <a:buNone/>
              <a:defRPr sz="3000" b="0">
                <a:latin typeface="Figtree Black"/>
                <a:ea typeface="Figtree Black"/>
                <a:cs typeface="Figtree Black"/>
                <a:sym typeface="Figtree Black"/>
              </a:defRPr>
            </a:lvl7pPr>
            <a:lvl8pPr lvl="7" rtl="0">
              <a:spcBef>
                <a:spcPts val="0"/>
              </a:spcBef>
              <a:spcAft>
                <a:spcPts val="0"/>
              </a:spcAft>
              <a:buSzPts val="3000"/>
              <a:buFont typeface="Figtree Black"/>
              <a:buNone/>
              <a:defRPr sz="3000" b="0">
                <a:latin typeface="Figtree Black"/>
                <a:ea typeface="Figtree Black"/>
                <a:cs typeface="Figtree Black"/>
                <a:sym typeface="Figtree Black"/>
              </a:defRPr>
            </a:lvl8pPr>
            <a:lvl9pPr lvl="8" rtl="0">
              <a:spcBef>
                <a:spcPts val="0"/>
              </a:spcBef>
              <a:spcAft>
                <a:spcPts val="0"/>
              </a:spcAft>
              <a:buSzPts val="3000"/>
              <a:buFont typeface="Figtree Black"/>
              <a:buNone/>
              <a:defRPr sz="3000" b="0">
                <a:latin typeface="Figtree Black"/>
                <a:ea typeface="Figtree Black"/>
                <a:cs typeface="Figtree Black"/>
                <a:sym typeface="Figtree Black"/>
              </a:defRPr>
            </a:lvl9pPr>
          </a:lstStyle>
          <a:p>
            <a:r>
              <a:t>xx%</a:t>
            </a:r>
          </a:p>
        </p:txBody>
      </p:sp>
      <p:sp>
        <p:nvSpPr>
          <p:cNvPr id="191" name="Google Shape;191;p13"/>
          <p:cNvSpPr txBox="1">
            <a:spLocks noGrp="1"/>
          </p:cNvSpPr>
          <p:nvPr>
            <p:ph type="title" idx="4" hasCustomPrompt="1"/>
          </p:nvPr>
        </p:nvSpPr>
        <p:spPr>
          <a:xfrm>
            <a:off x="4204646" y="1275503"/>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2" name="Google Shape;192;p13"/>
          <p:cNvSpPr txBox="1">
            <a:spLocks noGrp="1"/>
          </p:cNvSpPr>
          <p:nvPr>
            <p:ph type="title" idx="5" hasCustomPrompt="1"/>
          </p:nvPr>
        </p:nvSpPr>
        <p:spPr>
          <a:xfrm>
            <a:off x="4204646" y="3024455"/>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Figtree Black"/>
              <a:buNone/>
              <a:defRPr sz="3000" b="0">
                <a:latin typeface="Figtree Black"/>
                <a:ea typeface="Figtree Black"/>
                <a:cs typeface="Figtree Black"/>
                <a:sym typeface="Figtree Black"/>
              </a:defRPr>
            </a:lvl2pPr>
            <a:lvl3pPr lvl="2" rtl="0">
              <a:spcBef>
                <a:spcPts val="0"/>
              </a:spcBef>
              <a:spcAft>
                <a:spcPts val="0"/>
              </a:spcAft>
              <a:buSzPts val="3000"/>
              <a:buFont typeface="Figtree Black"/>
              <a:buNone/>
              <a:defRPr sz="3000" b="0">
                <a:latin typeface="Figtree Black"/>
                <a:ea typeface="Figtree Black"/>
                <a:cs typeface="Figtree Black"/>
                <a:sym typeface="Figtree Black"/>
              </a:defRPr>
            </a:lvl3pPr>
            <a:lvl4pPr lvl="3" rtl="0">
              <a:spcBef>
                <a:spcPts val="0"/>
              </a:spcBef>
              <a:spcAft>
                <a:spcPts val="0"/>
              </a:spcAft>
              <a:buSzPts val="3000"/>
              <a:buFont typeface="Figtree Black"/>
              <a:buNone/>
              <a:defRPr sz="3000" b="0">
                <a:latin typeface="Figtree Black"/>
                <a:ea typeface="Figtree Black"/>
                <a:cs typeface="Figtree Black"/>
                <a:sym typeface="Figtree Black"/>
              </a:defRPr>
            </a:lvl4pPr>
            <a:lvl5pPr lvl="4" rtl="0">
              <a:spcBef>
                <a:spcPts val="0"/>
              </a:spcBef>
              <a:spcAft>
                <a:spcPts val="0"/>
              </a:spcAft>
              <a:buSzPts val="3000"/>
              <a:buFont typeface="Figtree Black"/>
              <a:buNone/>
              <a:defRPr sz="3000" b="0">
                <a:latin typeface="Figtree Black"/>
                <a:ea typeface="Figtree Black"/>
                <a:cs typeface="Figtree Black"/>
                <a:sym typeface="Figtree Black"/>
              </a:defRPr>
            </a:lvl5pPr>
            <a:lvl6pPr lvl="5" rtl="0">
              <a:spcBef>
                <a:spcPts val="0"/>
              </a:spcBef>
              <a:spcAft>
                <a:spcPts val="0"/>
              </a:spcAft>
              <a:buSzPts val="3000"/>
              <a:buFont typeface="Figtree Black"/>
              <a:buNone/>
              <a:defRPr sz="3000" b="0">
                <a:latin typeface="Figtree Black"/>
                <a:ea typeface="Figtree Black"/>
                <a:cs typeface="Figtree Black"/>
                <a:sym typeface="Figtree Black"/>
              </a:defRPr>
            </a:lvl6pPr>
            <a:lvl7pPr lvl="6" rtl="0">
              <a:spcBef>
                <a:spcPts val="0"/>
              </a:spcBef>
              <a:spcAft>
                <a:spcPts val="0"/>
              </a:spcAft>
              <a:buSzPts val="3000"/>
              <a:buFont typeface="Figtree Black"/>
              <a:buNone/>
              <a:defRPr sz="3000" b="0">
                <a:latin typeface="Figtree Black"/>
                <a:ea typeface="Figtree Black"/>
                <a:cs typeface="Figtree Black"/>
                <a:sym typeface="Figtree Black"/>
              </a:defRPr>
            </a:lvl7pPr>
            <a:lvl8pPr lvl="7" rtl="0">
              <a:spcBef>
                <a:spcPts val="0"/>
              </a:spcBef>
              <a:spcAft>
                <a:spcPts val="0"/>
              </a:spcAft>
              <a:buSzPts val="3000"/>
              <a:buFont typeface="Figtree Black"/>
              <a:buNone/>
              <a:defRPr sz="3000" b="0">
                <a:latin typeface="Figtree Black"/>
                <a:ea typeface="Figtree Black"/>
                <a:cs typeface="Figtree Black"/>
                <a:sym typeface="Figtree Black"/>
              </a:defRPr>
            </a:lvl8pPr>
            <a:lvl9pPr lvl="8" rtl="0">
              <a:spcBef>
                <a:spcPts val="0"/>
              </a:spcBef>
              <a:spcAft>
                <a:spcPts val="0"/>
              </a:spcAft>
              <a:buSzPts val="3000"/>
              <a:buFont typeface="Figtree Black"/>
              <a:buNone/>
              <a:defRPr sz="3000" b="0">
                <a:latin typeface="Figtree Black"/>
                <a:ea typeface="Figtree Black"/>
                <a:cs typeface="Figtree Black"/>
                <a:sym typeface="Figtree Black"/>
              </a:defRPr>
            </a:lvl9pPr>
          </a:lstStyle>
          <a:p>
            <a:r>
              <a:t>xx%</a:t>
            </a:r>
          </a:p>
        </p:txBody>
      </p:sp>
      <p:sp>
        <p:nvSpPr>
          <p:cNvPr id="193" name="Google Shape;193;p13"/>
          <p:cNvSpPr txBox="1">
            <a:spLocks noGrp="1"/>
          </p:cNvSpPr>
          <p:nvPr>
            <p:ph type="title" idx="6" hasCustomPrompt="1"/>
          </p:nvPr>
        </p:nvSpPr>
        <p:spPr>
          <a:xfrm>
            <a:off x="6903925" y="1275503"/>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4" name="Google Shape;194;p13"/>
          <p:cNvSpPr txBox="1">
            <a:spLocks noGrp="1"/>
          </p:cNvSpPr>
          <p:nvPr>
            <p:ph type="title" idx="7" hasCustomPrompt="1"/>
          </p:nvPr>
        </p:nvSpPr>
        <p:spPr>
          <a:xfrm>
            <a:off x="6903925" y="3024455"/>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Figtree Black"/>
              <a:buNone/>
              <a:defRPr sz="3000" b="0">
                <a:latin typeface="Figtree Black"/>
                <a:ea typeface="Figtree Black"/>
                <a:cs typeface="Figtree Black"/>
                <a:sym typeface="Figtree Black"/>
              </a:defRPr>
            </a:lvl2pPr>
            <a:lvl3pPr lvl="2" rtl="0">
              <a:spcBef>
                <a:spcPts val="0"/>
              </a:spcBef>
              <a:spcAft>
                <a:spcPts val="0"/>
              </a:spcAft>
              <a:buSzPts val="3000"/>
              <a:buFont typeface="Figtree Black"/>
              <a:buNone/>
              <a:defRPr sz="3000" b="0">
                <a:latin typeface="Figtree Black"/>
                <a:ea typeface="Figtree Black"/>
                <a:cs typeface="Figtree Black"/>
                <a:sym typeface="Figtree Black"/>
              </a:defRPr>
            </a:lvl3pPr>
            <a:lvl4pPr lvl="3" rtl="0">
              <a:spcBef>
                <a:spcPts val="0"/>
              </a:spcBef>
              <a:spcAft>
                <a:spcPts val="0"/>
              </a:spcAft>
              <a:buSzPts val="3000"/>
              <a:buFont typeface="Figtree Black"/>
              <a:buNone/>
              <a:defRPr sz="3000" b="0">
                <a:latin typeface="Figtree Black"/>
                <a:ea typeface="Figtree Black"/>
                <a:cs typeface="Figtree Black"/>
                <a:sym typeface="Figtree Black"/>
              </a:defRPr>
            </a:lvl4pPr>
            <a:lvl5pPr lvl="4" rtl="0">
              <a:spcBef>
                <a:spcPts val="0"/>
              </a:spcBef>
              <a:spcAft>
                <a:spcPts val="0"/>
              </a:spcAft>
              <a:buSzPts val="3000"/>
              <a:buFont typeface="Figtree Black"/>
              <a:buNone/>
              <a:defRPr sz="3000" b="0">
                <a:latin typeface="Figtree Black"/>
                <a:ea typeface="Figtree Black"/>
                <a:cs typeface="Figtree Black"/>
                <a:sym typeface="Figtree Black"/>
              </a:defRPr>
            </a:lvl5pPr>
            <a:lvl6pPr lvl="5" rtl="0">
              <a:spcBef>
                <a:spcPts val="0"/>
              </a:spcBef>
              <a:spcAft>
                <a:spcPts val="0"/>
              </a:spcAft>
              <a:buSzPts val="3000"/>
              <a:buFont typeface="Figtree Black"/>
              <a:buNone/>
              <a:defRPr sz="3000" b="0">
                <a:latin typeface="Figtree Black"/>
                <a:ea typeface="Figtree Black"/>
                <a:cs typeface="Figtree Black"/>
                <a:sym typeface="Figtree Black"/>
              </a:defRPr>
            </a:lvl6pPr>
            <a:lvl7pPr lvl="6" rtl="0">
              <a:spcBef>
                <a:spcPts val="0"/>
              </a:spcBef>
              <a:spcAft>
                <a:spcPts val="0"/>
              </a:spcAft>
              <a:buSzPts val="3000"/>
              <a:buFont typeface="Figtree Black"/>
              <a:buNone/>
              <a:defRPr sz="3000" b="0">
                <a:latin typeface="Figtree Black"/>
                <a:ea typeface="Figtree Black"/>
                <a:cs typeface="Figtree Black"/>
                <a:sym typeface="Figtree Black"/>
              </a:defRPr>
            </a:lvl7pPr>
            <a:lvl8pPr lvl="7" rtl="0">
              <a:spcBef>
                <a:spcPts val="0"/>
              </a:spcBef>
              <a:spcAft>
                <a:spcPts val="0"/>
              </a:spcAft>
              <a:buSzPts val="3000"/>
              <a:buFont typeface="Figtree Black"/>
              <a:buNone/>
              <a:defRPr sz="3000" b="0">
                <a:latin typeface="Figtree Black"/>
                <a:ea typeface="Figtree Black"/>
                <a:cs typeface="Figtree Black"/>
                <a:sym typeface="Figtree Black"/>
              </a:defRPr>
            </a:lvl8pPr>
            <a:lvl9pPr lvl="8" rtl="0">
              <a:spcBef>
                <a:spcPts val="0"/>
              </a:spcBef>
              <a:spcAft>
                <a:spcPts val="0"/>
              </a:spcAft>
              <a:buSzPts val="3000"/>
              <a:buFont typeface="Figtree Black"/>
              <a:buNone/>
              <a:defRPr sz="3000" b="0">
                <a:latin typeface="Figtree Black"/>
                <a:ea typeface="Figtree Black"/>
                <a:cs typeface="Figtree Black"/>
                <a:sym typeface="Figtree Black"/>
              </a:defRPr>
            </a:lvl9pPr>
          </a:lstStyle>
          <a:p>
            <a:r>
              <a:t>xx%</a:t>
            </a:r>
          </a:p>
        </p:txBody>
      </p:sp>
      <p:sp>
        <p:nvSpPr>
          <p:cNvPr id="195" name="Google Shape;195;p13"/>
          <p:cNvSpPr txBox="1">
            <a:spLocks noGrp="1"/>
          </p:cNvSpPr>
          <p:nvPr>
            <p:ph type="subTitle" idx="1"/>
          </p:nvPr>
        </p:nvSpPr>
        <p:spPr>
          <a:xfrm>
            <a:off x="719975" y="2049843"/>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96" name="Google Shape;196;p13"/>
          <p:cNvSpPr txBox="1">
            <a:spLocks noGrp="1"/>
          </p:cNvSpPr>
          <p:nvPr>
            <p:ph type="subTitle" idx="8"/>
          </p:nvPr>
        </p:nvSpPr>
        <p:spPr>
          <a:xfrm>
            <a:off x="3419246" y="2049843"/>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97" name="Google Shape;197;p13"/>
          <p:cNvSpPr txBox="1">
            <a:spLocks noGrp="1"/>
          </p:cNvSpPr>
          <p:nvPr>
            <p:ph type="subTitle" idx="9"/>
          </p:nvPr>
        </p:nvSpPr>
        <p:spPr>
          <a:xfrm>
            <a:off x="6118525" y="2049843"/>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98" name="Google Shape;198;p13"/>
          <p:cNvSpPr txBox="1">
            <a:spLocks noGrp="1"/>
          </p:cNvSpPr>
          <p:nvPr>
            <p:ph type="subTitle" idx="13"/>
          </p:nvPr>
        </p:nvSpPr>
        <p:spPr>
          <a:xfrm>
            <a:off x="719975" y="3799000"/>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99" name="Google Shape;199;p13"/>
          <p:cNvSpPr txBox="1">
            <a:spLocks noGrp="1"/>
          </p:cNvSpPr>
          <p:nvPr>
            <p:ph type="subTitle" idx="14"/>
          </p:nvPr>
        </p:nvSpPr>
        <p:spPr>
          <a:xfrm>
            <a:off x="3419246" y="3799000"/>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0" name="Google Shape;200;p13"/>
          <p:cNvSpPr txBox="1">
            <a:spLocks noGrp="1"/>
          </p:cNvSpPr>
          <p:nvPr>
            <p:ph type="subTitle" idx="15"/>
          </p:nvPr>
        </p:nvSpPr>
        <p:spPr>
          <a:xfrm>
            <a:off x="6118525" y="3799000"/>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1" name="Google Shape;201;p13"/>
          <p:cNvSpPr/>
          <p:nvPr/>
        </p:nvSpPr>
        <p:spPr>
          <a:xfrm rot="5400000">
            <a:off x="-1825950" y="2461810"/>
            <a:ext cx="36345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grpSp>
        <p:nvGrpSpPr>
          <p:cNvPr id="202" name="Google Shape;202;p13"/>
          <p:cNvGrpSpPr/>
          <p:nvPr/>
        </p:nvGrpSpPr>
        <p:grpSpPr>
          <a:xfrm>
            <a:off x="-146319" y="-905625"/>
            <a:ext cx="9450666" cy="6049124"/>
            <a:chOff x="-146319" y="-905625"/>
            <a:chExt cx="9450666" cy="6049124"/>
          </a:xfrm>
        </p:grpSpPr>
        <p:sp>
          <p:nvSpPr>
            <p:cNvPr id="203" name="Google Shape;203;p13"/>
            <p:cNvSpPr/>
            <p:nvPr/>
          </p:nvSpPr>
          <p:spPr>
            <a:xfrm rot="10800000">
              <a:off x="-146319" y="-12"/>
              <a:ext cx="567667" cy="676688"/>
            </a:xfrm>
            <a:custGeom>
              <a:avLst/>
              <a:gdLst/>
              <a:ahLst/>
              <a:cxnLst/>
              <a:rect l="l" t="t" r="r" b="b"/>
              <a:pathLst>
                <a:path w="304" h="362" extrusionOk="0">
                  <a:moveTo>
                    <a:pt x="304" y="0"/>
                  </a:moveTo>
                  <a:cubicBezTo>
                    <a:pt x="304" y="362"/>
                    <a:pt x="304" y="362"/>
                    <a:pt x="304" y="362"/>
                  </a:cubicBezTo>
                  <a:cubicBezTo>
                    <a:pt x="0" y="362"/>
                    <a:pt x="0" y="362"/>
                    <a:pt x="0" y="362"/>
                  </a:cubicBezTo>
                  <a:cubicBezTo>
                    <a:pt x="0" y="305"/>
                    <a:pt x="0" y="305"/>
                    <a:pt x="0" y="305"/>
                  </a:cubicBezTo>
                  <a:cubicBezTo>
                    <a:pt x="0" y="137"/>
                    <a:pt x="136" y="0"/>
                    <a:pt x="304"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204" name="Google Shape;204;p13"/>
            <p:cNvSpPr/>
            <p:nvPr/>
          </p:nvSpPr>
          <p:spPr>
            <a:xfrm>
              <a:off x="8736673" y="4575825"/>
              <a:ext cx="567675" cy="567675"/>
            </a:xfrm>
            <a:custGeom>
              <a:avLst/>
              <a:gdLst/>
              <a:ahLst/>
              <a:cxnLst/>
              <a:rect l="l" t="t" r="r" b="b"/>
              <a:pathLst>
                <a:path w="416" h="416" extrusionOk="0">
                  <a:moveTo>
                    <a:pt x="0" y="416"/>
                  </a:moveTo>
                  <a:cubicBezTo>
                    <a:pt x="416" y="416"/>
                    <a:pt x="416" y="416"/>
                    <a:pt x="416" y="416"/>
                  </a:cubicBezTo>
                  <a:cubicBezTo>
                    <a:pt x="416" y="0"/>
                    <a:pt x="416" y="0"/>
                    <a:pt x="416" y="0"/>
                  </a:cubicBezTo>
                  <a:cubicBezTo>
                    <a:pt x="186" y="0"/>
                    <a:pt x="0" y="186"/>
                    <a:pt x="0" y="4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205" name="Google Shape;205;p13"/>
            <p:cNvPicPr preferRelativeResize="0"/>
            <p:nvPr/>
          </p:nvPicPr>
          <p:blipFill>
            <a:blip r:embed="rId2">
              <a:alphaModFix/>
            </a:blip>
            <a:stretch>
              <a:fillRect/>
            </a:stretch>
          </p:blipFill>
          <p:spPr>
            <a:xfrm rot="5400000">
              <a:off x="7757188" y="59789"/>
              <a:ext cx="2487926" cy="557100"/>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70"/>
        <p:cNvGrpSpPr/>
        <p:nvPr/>
      </p:nvGrpSpPr>
      <p:grpSpPr>
        <a:xfrm>
          <a:off x="0" y="0"/>
          <a:ext cx="0" cy="0"/>
          <a:chOff x="0" y="0"/>
          <a:chExt cx="0" cy="0"/>
        </a:xfrm>
      </p:grpSpPr>
      <p:sp>
        <p:nvSpPr>
          <p:cNvPr id="271" name="Google Shape;271;p20"/>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2" name="Google Shape;272;p20"/>
          <p:cNvSpPr txBox="1">
            <a:spLocks noGrp="1"/>
          </p:cNvSpPr>
          <p:nvPr>
            <p:ph type="subTitle" idx="1"/>
          </p:nvPr>
        </p:nvSpPr>
        <p:spPr>
          <a:xfrm>
            <a:off x="4947756" y="1397500"/>
            <a:ext cx="3040800" cy="1983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3" name="Google Shape;273;p20"/>
          <p:cNvSpPr txBox="1">
            <a:spLocks noGrp="1"/>
          </p:cNvSpPr>
          <p:nvPr>
            <p:ph type="subTitle" idx="2"/>
          </p:nvPr>
        </p:nvSpPr>
        <p:spPr>
          <a:xfrm>
            <a:off x="1155450" y="1397500"/>
            <a:ext cx="3040800" cy="1983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74" name="Google Shape;274;p20"/>
          <p:cNvGrpSpPr/>
          <p:nvPr/>
        </p:nvGrpSpPr>
        <p:grpSpPr>
          <a:xfrm>
            <a:off x="719989" y="4114526"/>
            <a:ext cx="8424011" cy="798899"/>
            <a:chOff x="719989" y="4114526"/>
            <a:chExt cx="8424011" cy="798899"/>
          </a:xfrm>
        </p:grpSpPr>
        <p:sp>
          <p:nvSpPr>
            <p:cNvPr id="275" name="Google Shape;275;p20"/>
            <p:cNvSpPr/>
            <p:nvPr/>
          </p:nvSpPr>
          <p:spPr>
            <a:xfrm rot="5400000">
              <a:off x="1113251" y="3721263"/>
              <a:ext cx="798899" cy="1585423"/>
            </a:xfrm>
            <a:custGeom>
              <a:avLst/>
              <a:gdLst/>
              <a:ahLst/>
              <a:cxnLst/>
              <a:rect l="l" t="t" r="r" b="b"/>
              <a:pathLst>
                <a:path w="1099" h="2181" extrusionOk="0">
                  <a:moveTo>
                    <a:pt x="1099" y="548"/>
                  </a:moveTo>
                  <a:lnTo>
                    <a:pt x="548" y="0"/>
                  </a:lnTo>
                  <a:lnTo>
                    <a:pt x="0" y="548"/>
                  </a:lnTo>
                  <a:lnTo>
                    <a:pt x="540" y="1089"/>
                  </a:lnTo>
                  <a:lnTo>
                    <a:pt x="0" y="1632"/>
                  </a:lnTo>
                  <a:lnTo>
                    <a:pt x="548" y="2181"/>
                  </a:lnTo>
                  <a:lnTo>
                    <a:pt x="1099" y="1632"/>
                  </a:lnTo>
                  <a:lnTo>
                    <a:pt x="558" y="1089"/>
                  </a:lnTo>
                  <a:lnTo>
                    <a:pt x="1099" y="548"/>
                  </a:ln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276" name="Google Shape;276;p20"/>
            <p:cNvSpPr/>
            <p:nvPr/>
          </p:nvSpPr>
          <p:spPr>
            <a:xfrm>
              <a:off x="8755613" y="4125350"/>
              <a:ext cx="388387" cy="777246"/>
            </a:xfrm>
            <a:custGeom>
              <a:avLst/>
              <a:gdLst/>
              <a:ahLst/>
              <a:cxnLst/>
              <a:rect l="l" t="t" r="r" b="b"/>
              <a:pathLst>
                <a:path w="416" h="832" extrusionOk="0">
                  <a:moveTo>
                    <a:pt x="0" y="416"/>
                  </a:moveTo>
                  <a:cubicBezTo>
                    <a:pt x="0" y="646"/>
                    <a:pt x="186" y="832"/>
                    <a:pt x="416" y="832"/>
                  </a:cubicBezTo>
                  <a:cubicBezTo>
                    <a:pt x="416" y="0"/>
                    <a:pt x="416" y="0"/>
                    <a:pt x="416" y="0"/>
                  </a:cubicBezTo>
                  <a:cubicBezTo>
                    <a:pt x="186" y="0"/>
                    <a:pt x="0" y="186"/>
                    <a:pt x="0"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277" name="Google Shape;277;p20"/>
            <p:cNvPicPr preferRelativeResize="0"/>
            <p:nvPr/>
          </p:nvPicPr>
          <p:blipFill>
            <a:blip r:embed="rId2">
              <a:alphaModFix/>
            </a:blip>
            <a:stretch>
              <a:fillRect/>
            </a:stretch>
          </p:blipFill>
          <p:spPr>
            <a:xfrm>
              <a:off x="6511520" y="4125350"/>
              <a:ext cx="2154085" cy="777250"/>
            </a:xfrm>
            <a:prstGeom prst="rect">
              <a:avLst/>
            </a:prstGeom>
            <a:noFill/>
            <a:ln>
              <a:noFill/>
            </a:ln>
          </p:spPr>
        </p:pic>
      </p:grpSp>
      <p:grpSp>
        <p:nvGrpSpPr>
          <p:cNvPr id="278" name="Google Shape;278;p20"/>
          <p:cNvGrpSpPr/>
          <p:nvPr/>
        </p:nvGrpSpPr>
        <p:grpSpPr>
          <a:xfrm>
            <a:off x="-1078225" y="-320600"/>
            <a:ext cx="10620875" cy="6366375"/>
            <a:chOff x="-1078225" y="-320600"/>
            <a:chExt cx="10620875" cy="6366375"/>
          </a:xfrm>
        </p:grpSpPr>
        <p:sp>
          <p:nvSpPr>
            <p:cNvPr id="279" name="Google Shape;279;p20"/>
            <p:cNvSpPr/>
            <p:nvPr/>
          </p:nvSpPr>
          <p:spPr>
            <a:xfrm>
              <a:off x="7870150" y="4373275"/>
              <a:ext cx="1672500" cy="1672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80" name="Google Shape;280;p20"/>
            <p:cNvSpPr/>
            <p:nvPr/>
          </p:nvSpPr>
          <p:spPr>
            <a:xfrm>
              <a:off x="-1078225" y="-320600"/>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89"/>
        <p:cNvGrpSpPr/>
        <p:nvPr/>
      </p:nvGrpSpPr>
      <p:grpSpPr>
        <a:xfrm>
          <a:off x="0" y="0"/>
          <a:ext cx="0" cy="0"/>
          <a:chOff x="0" y="0"/>
          <a:chExt cx="0" cy="0"/>
        </a:xfrm>
      </p:grpSpPr>
      <p:grpSp>
        <p:nvGrpSpPr>
          <p:cNvPr id="390" name="Google Shape;390;p28"/>
          <p:cNvGrpSpPr/>
          <p:nvPr/>
        </p:nvGrpSpPr>
        <p:grpSpPr>
          <a:xfrm>
            <a:off x="-718174" y="-590117"/>
            <a:ext cx="10277271" cy="6125117"/>
            <a:chOff x="-718174" y="-590117"/>
            <a:chExt cx="10277271" cy="6125117"/>
          </a:xfrm>
        </p:grpSpPr>
        <p:pic>
          <p:nvPicPr>
            <p:cNvPr id="391" name="Google Shape;391;p28"/>
            <p:cNvPicPr preferRelativeResize="0"/>
            <p:nvPr/>
          </p:nvPicPr>
          <p:blipFill>
            <a:blip r:embed="rId2">
              <a:alphaModFix/>
            </a:blip>
            <a:stretch>
              <a:fillRect/>
            </a:stretch>
          </p:blipFill>
          <p:spPr>
            <a:xfrm rot="10800000" flipH="1">
              <a:off x="6201192" y="-260962"/>
              <a:ext cx="2222800" cy="802025"/>
            </a:xfrm>
            <a:prstGeom prst="rect">
              <a:avLst/>
            </a:prstGeom>
            <a:noFill/>
            <a:ln>
              <a:noFill/>
            </a:ln>
          </p:spPr>
        </p:pic>
        <p:sp>
          <p:nvSpPr>
            <p:cNvPr id="392" name="Google Shape;392;p28"/>
            <p:cNvSpPr/>
            <p:nvPr/>
          </p:nvSpPr>
          <p:spPr>
            <a:xfrm flipH="1">
              <a:off x="8761097" y="-259399"/>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393" name="Google Shape;393;p28"/>
            <p:cNvSpPr/>
            <p:nvPr/>
          </p:nvSpPr>
          <p:spPr>
            <a:xfrm rot="-5400000" flipH="1">
              <a:off x="7951851" y="4342838"/>
              <a:ext cx="798899" cy="1585423"/>
            </a:xfrm>
            <a:custGeom>
              <a:avLst/>
              <a:gdLst/>
              <a:ahLst/>
              <a:cxnLst/>
              <a:rect l="l" t="t" r="r" b="b"/>
              <a:pathLst>
                <a:path w="1099" h="2181" extrusionOk="0">
                  <a:moveTo>
                    <a:pt x="1099" y="548"/>
                  </a:moveTo>
                  <a:lnTo>
                    <a:pt x="548" y="0"/>
                  </a:lnTo>
                  <a:lnTo>
                    <a:pt x="0" y="548"/>
                  </a:lnTo>
                  <a:lnTo>
                    <a:pt x="540" y="1089"/>
                  </a:lnTo>
                  <a:lnTo>
                    <a:pt x="0" y="1632"/>
                  </a:lnTo>
                  <a:lnTo>
                    <a:pt x="548" y="2181"/>
                  </a:lnTo>
                  <a:lnTo>
                    <a:pt x="1099" y="1632"/>
                  </a:lnTo>
                  <a:lnTo>
                    <a:pt x="558" y="1089"/>
                  </a:lnTo>
                  <a:lnTo>
                    <a:pt x="1099" y="5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394" name="Google Shape;394;p28"/>
            <p:cNvSpPr/>
            <p:nvPr/>
          </p:nvSpPr>
          <p:spPr>
            <a:xfrm flipH="1">
              <a:off x="-718174" y="-590117"/>
              <a:ext cx="1128699" cy="1129616"/>
            </a:xfrm>
            <a:custGeom>
              <a:avLst/>
              <a:gdLst/>
              <a:ahLst/>
              <a:cxnLst/>
              <a:rect l="l" t="t" r="r" b="b"/>
              <a:pathLst>
                <a:path w="612" h="612" extrusionOk="0">
                  <a:moveTo>
                    <a:pt x="0" y="0"/>
                  </a:moveTo>
                  <a:cubicBezTo>
                    <a:pt x="0" y="612"/>
                    <a:pt x="0" y="612"/>
                    <a:pt x="0" y="612"/>
                  </a:cubicBezTo>
                  <a:cubicBezTo>
                    <a:pt x="612" y="612"/>
                    <a:pt x="612" y="612"/>
                    <a:pt x="612" y="612"/>
                  </a:cubicBezTo>
                  <a:cubicBezTo>
                    <a:pt x="612" y="0"/>
                    <a:pt x="612" y="0"/>
                    <a:pt x="612" y="0"/>
                  </a:cubicBezTo>
                  <a:lnTo>
                    <a:pt x="0" y="0"/>
                  </a:lnTo>
                  <a:close/>
                  <a:moveTo>
                    <a:pt x="523" y="306"/>
                  </a:moveTo>
                  <a:cubicBezTo>
                    <a:pt x="523" y="426"/>
                    <a:pt x="426" y="524"/>
                    <a:pt x="306" y="524"/>
                  </a:cubicBezTo>
                  <a:cubicBezTo>
                    <a:pt x="306" y="524"/>
                    <a:pt x="306" y="524"/>
                    <a:pt x="306" y="524"/>
                  </a:cubicBezTo>
                  <a:cubicBezTo>
                    <a:pt x="186" y="524"/>
                    <a:pt x="89" y="426"/>
                    <a:pt x="89" y="306"/>
                  </a:cubicBezTo>
                  <a:cubicBezTo>
                    <a:pt x="89" y="306"/>
                    <a:pt x="89" y="306"/>
                    <a:pt x="89" y="306"/>
                  </a:cubicBezTo>
                  <a:cubicBezTo>
                    <a:pt x="89" y="186"/>
                    <a:pt x="186" y="89"/>
                    <a:pt x="306" y="89"/>
                  </a:cubicBezTo>
                  <a:cubicBezTo>
                    <a:pt x="306" y="89"/>
                    <a:pt x="306" y="89"/>
                    <a:pt x="306" y="89"/>
                  </a:cubicBezTo>
                  <a:cubicBezTo>
                    <a:pt x="426" y="89"/>
                    <a:pt x="523" y="186"/>
                    <a:pt x="523" y="30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395" name="Google Shape;395;p28"/>
            <p:cNvSpPr/>
            <p:nvPr/>
          </p:nvSpPr>
          <p:spPr>
            <a:xfrm flipH="1">
              <a:off x="-12" y="4746925"/>
              <a:ext cx="388387" cy="777246"/>
            </a:xfrm>
            <a:custGeom>
              <a:avLst/>
              <a:gdLst/>
              <a:ahLst/>
              <a:cxnLst/>
              <a:rect l="l" t="t" r="r" b="b"/>
              <a:pathLst>
                <a:path w="416" h="832" extrusionOk="0">
                  <a:moveTo>
                    <a:pt x="0" y="416"/>
                  </a:moveTo>
                  <a:cubicBezTo>
                    <a:pt x="0" y="646"/>
                    <a:pt x="186" y="832"/>
                    <a:pt x="416" y="832"/>
                  </a:cubicBezTo>
                  <a:cubicBezTo>
                    <a:pt x="416" y="0"/>
                    <a:pt x="416" y="0"/>
                    <a:pt x="416" y="0"/>
                  </a:cubicBezTo>
                  <a:cubicBezTo>
                    <a:pt x="186" y="0"/>
                    <a:pt x="0" y="186"/>
                    <a:pt x="0"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396" name="Google Shape;396;p28"/>
            <p:cNvPicPr preferRelativeResize="0"/>
            <p:nvPr/>
          </p:nvPicPr>
          <p:blipFill>
            <a:blip r:embed="rId3">
              <a:alphaModFix/>
            </a:blip>
            <a:stretch>
              <a:fillRect/>
            </a:stretch>
          </p:blipFill>
          <p:spPr>
            <a:xfrm flipH="1">
              <a:off x="478384" y="4746925"/>
              <a:ext cx="2154085" cy="777250"/>
            </a:xfrm>
            <a:prstGeom prst="rect">
              <a:avLst/>
            </a:prstGeom>
            <a:noFill/>
            <a:ln>
              <a:noFill/>
            </a:ln>
          </p:spPr>
        </p:pic>
      </p:grpSp>
      <p:grpSp>
        <p:nvGrpSpPr>
          <p:cNvPr id="397" name="Google Shape;397;p28"/>
          <p:cNvGrpSpPr/>
          <p:nvPr/>
        </p:nvGrpSpPr>
        <p:grpSpPr>
          <a:xfrm>
            <a:off x="-1261974" y="323650"/>
            <a:ext cx="10855550" cy="4049450"/>
            <a:chOff x="-1261974" y="323650"/>
            <a:chExt cx="10855550" cy="4049450"/>
          </a:xfrm>
        </p:grpSpPr>
        <p:sp>
          <p:nvSpPr>
            <p:cNvPr id="398" name="Google Shape;398;p28"/>
            <p:cNvSpPr/>
            <p:nvPr/>
          </p:nvSpPr>
          <p:spPr>
            <a:xfrm rot="5400000" flipH="1">
              <a:off x="8140526" y="916600"/>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
          <p:nvSpPr>
            <p:cNvPr id="399" name="Google Shape;399;p28"/>
            <p:cNvSpPr/>
            <p:nvPr/>
          </p:nvSpPr>
          <p:spPr>
            <a:xfrm flipH="1">
              <a:off x="-1261974" y="2700600"/>
              <a:ext cx="1672500" cy="1672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00"/>
        <p:cNvGrpSpPr/>
        <p:nvPr/>
      </p:nvGrpSpPr>
      <p:grpSpPr>
        <a:xfrm>
          <a:off x="0" y="0"/>
          <a:ext cx="0" cy="0"/>
          <a:chOff x="0" y="0"/>
          <a:chExt cx="0" cy="0"/>
        </a:xfrm>
      </p:grpSpPr>
      <p:grpSp>
        <p:nvGrpSpPr>
          <p:cNvPr id="401" name="Google Shape;401;p29"/>
          <p:cNvGrpSpPr/>
          <p:nvPr/>
        </p:nvGrpSpPr>
        <p:grpSpPr>
          <a:xfrm>
            <a:off x="713225" y="-1647698"/>
            <a:ext cx="8106172" cy="6806576"/>
            <a:chOff x="713225" y="-1647698"/>
            <a:chExt cx="8106172" cy="6806576"/>
          </a:xfrm>
        </p:grpSpPr>
        <p:sp>
          <p:nvSpPr>
            <p:cNvPr id="402" name="Google Shape;402;p29"/>
            <p:cNvSpPr/>
            <p:nvPr/>
          </p:nvSpPr>
          <p:spPr>
            <a:xfrm rot="5400000">
              <a:off x="8236581" y="4576061"/>
              <a:ext cx="388387" cy="777246"/>
            </a:xfrm>
            <a:custGeom>
              <a:avLst/>
              <a:gdLst/>
              <a:ahLst/>
              <a:cxnLst/>
              <a:rect l="l" t="t" r="r" b="b"/>
              <a:pathLst>
                <a:path w="416" h="832" extrusionOk="0">
                  <a:moveTo>
                    <a:pt x="0" y="416"/>
                  </a:moveTo>
                  <a:cubicBezTo>
                    <a:pt x="0" y="646"/>
                    <a:pt x="186" y="832"/>
                    <a:pt x="416" y="832"/>
                  </a:cubicBezTo>
                  <a:cubicBezTo>
                    <a:pt x="416" y="0"/>
                    <a:pt x="416" y="0"/>
                    <a:pt x="416" y="0"/>
                  </a:cubicBezTo>
                  <a:cubicBezTo>
                    <a:pt x="186" y="0"/>
                    <a:pt x="0" y="186"/>
                    <a:pt x="0"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nvGrpSpPr>
            <p:cNvPr id="403" name="Google Shape;403;p29"/>
            <p:cNvGrpSpPr/>
            <p:nvPr/>
          </p:nvGrpSpPr>
          <p:grpSpPr>
            <a:xfrm>
              <a:off x="713225" y="-1647698"/>
              <a:ext cx="6410573" cy="2222800"/>
              <a:chOff x="713225" y="-1647698"/>
              <a:chExt cx="6410573" cy="2222800"/>
            </a:xfrm>
          </p:grpSpPr>
          <p:pic>
            <p:nvPicPr>
              <p:cNvPr id="404" name="Google Shape;404;p29"/>
              <p:cNvPicPr preferRelativeResize="0"/>
              <p:nvPr/>
            </p:nvPicPr>
            <p:blipFill>
              <a:blip r:embed="rId2">
                <a:alphaModFix/>
              </a:blip>
              <a:stretch>
                <a:fillRect/>
              </a:stretch>
            </p:blipFill>
            <p:spPr>
              <a:xfrm rot="5400000">
                <a:off x="5611386" y="-937311"/>
                <a:ext cx="2222800" cy="802025"/>
              </a:xfrm>
              <a:prstGeom prst="rect">
                <a:avLst/>
              </a:prstGeom>
              <a:noFill/>
              <a:ln>
                <a:noFill/>
              </a:ln>
            </p:spPr>
          </p:pic>
          <p:sp>
            <p:nvSpPr>
              <p:cNvPr id="405" name="Google Shape;405;p29"/>
              <p:cNvSpPr/>
              <p:nvPr/>
            </p:nvSpPr>
            <p:spPr>
              <a:xfrm>
                <a:off x="713225" y="-590117"/>
                <a:ext cx="1128699" cy="1129616"/>
              </a:xfrm>
              <a:custGeom>
                <a:avLst/>
                <a:gdLst/>
                <a:ahLst/>
                <a:cxnLst/>
                <a:rect l="l" t="t" r="r" b="b"/>
                <a:pathLst>
                  <a:path w="612" h="612" extrusionOk="0">
                    <a:moveTo>
                      <a:pt x="0" y="0"/>
                    </a:moveTo>
                    <a:cubicBezTo>
                      <a:pt x="0" y="612"/>
                      <a:pt x="0" y="612"/>
                      <a:pt x="0" y="612"/>
                    </a:cubicBezTo>
                    <a:cubicBezTo>
                      <a:pt x="612" y="612"/>
                      <a:pt x="612" y="612"/>
                      <a:pt x="612" y="612"/>
                    </a:cubicBezTo>
                    <a:cubicBezTo>
                      <a:pt x="612" y="0"/>
                      <a:pt x="612" y="0"/>
                      <a:pt x="612" y="0"/>
                    </a:cubicBezTo>
                    <a:lnTo>
                      <a:pt x="0" y="0"/>
                    </a:lnTo>
                    <a:close/>
                    <a:moveTo>
                      <a:pt x="523" y="306"/>
                    </a:moveTo>
                    <a:cubicBezTo>
                      <a:pt x="523" y="426"/>
                      <a:pt x="426" y="524"/>
                      <a:pt x="306" y="524"/>
                    </a:cubicBezTo>
                    <a:cubicBezTo>
                      <a:pt x="306" y="524"/>
                      <a:pt x="306" y="524"/>
                      <a:pt x="306" y="524"/>
                    </a:cubicBezTo>
                    <a:cubicBezTo>
                      <a:pt x="186" y="524"/>
                      <a:pt x="89" y="426"/>
                      <a:pt x="89" y="306"/>
                    </a:cubicBezTo>
                    <a:cubicBezTo>
                      <a:pt x="89" y="306"/>
                      <a:pt x="89" y="306"/>
                      <a:pt x="89" y="306"/>
                    </a:cubicBezTo>
                    <a:cubicBezTo>
                      <a:pt x="89" y="186"/>
                      <a:pt x="186" y="89"/>
                      <a:pt x="306" y="89"/>
                    </a:cubicBezTo>
                    <a:cubicBezTo>
                      <a:pt x="306" y="89"/>
                      <a:pt x="306" y="89"/>
                      <a:pt x="306" y="89"/>
                    </a:cubicBezTo>
                    <a:cubicBezTo>
                      <a:pt x="426" y="89"/>
                      <a:pt x="523" y="186"/>
                      <a:pt x="523" y="30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406" name="Google Shape;406;p29"/>
              <p:cNvSpPr/>
              <p:nvPr/>
            </p:nvSpPr>
            <p:spPr>
              <a:xfrm>
                <a:off x="2166776" y="-589612"/>
                <a:ext cx="1128600" cy="1128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grpSp>
      <p:sp>
        <p:nvSpPr>
          <p:cNvPr id="407" name="Google Shape;407;p29"/>
          <p:cNvSpPr/>
          <p:nvPr/>
        </p:nvSpPr>
        <p:spPr>
          <a:xfrm rot="5400000">
            <a:off x="-959278" y="3885028"/>
            <a:ext cx="1672500" cy="1672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12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2pPr>
            <a:lvl3pPr lvl="2"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3pPr>
            <a:lvl4pPr lvl="3"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4pPr>
            <a:lvl5pPr lvl="4"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5pPr>
            <a:lvl6pPr lvl="5"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6pPr>
            <a:lvl7pPr lvl="6"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7pPr>
            <a:lvl8pPr lvl="7"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8pPr>
            <a:lvl9pPr lvl="8"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1pPr>
            <a:lvl2pPr marL="914400" lvl="1"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2pPr>
            <a:lvl3pPr marL="1371600" lvl="2"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3pPr>
            <a:lvl4pPr marL="1828800" lvl="3"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4pPr>
            <a:lvl5pPr marL="2286000" lvl="4"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5pPr>
            <a:lvl6pPr marL="2743200" lvl="5"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6pPr>
            <a:lvl7pPr marL="3200400" lvl="6"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7pPr>
            <a:lvl8pPr marL="3657600" lvl="7"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8pPr>
            <a:lvl9pPr marL="4114800" lvl="8"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8" r:id="rId3"/>
    <p:sldLayoutId id="2147483659" r:id="rId4"/>
    <p:sldLayoutId id="2147483666" r:id="rId5"/>
    <p:sldLayoutId id="2147483674" r:id="rId6"/>
    <p:sldLayoutId id="2147483675"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3"/>
          <p:cNvSpPr txBox="1">
            <a:spLocks noGrp="1"/>
          </p:cNvSpPr>
          <p:nvPr>
            <p:ph type="ctrTitle"/>
          </p:nvPr>
        </p:nvSpPr>
        <p:spPr>
          <a:xfrm>
            <a:off x="1161300" y="55699"/>
            <a:ext cx="6821400" cy="8223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KHOA KỸ THUẬT VÀ CÔNG NGHỆ</a:t>
            </a:r>
            <a:br>
              <a:rPr lang="en" sz="1800" dirty="0"/>
            </a:br>
            <a:r>
              <a:rPr lang="en" sz="1800" b="1" dirty="0">
                <a:solidFill>
                  <a:schemeClr val="tx2">
                    <a:lumMod val="50000"/>
                  </a:schemeClr>
                </a:solidFill>
              </a:rPr>
              <a:t>BỘ MÔN CÔNG NGHỆ THÔNG TIN</a:t>
            </a:r>
            <a:endParaRPr sz="1800" b="1" dirty="0">
              <a:solidFill>
                <a:schemeClr val="tx2">
                  <a:lumMod val="50000"/>
                </a:schemeClr>
              </a:solidFill>
            </a:endParaRPr>
          </a:p>
        </p:txBody>
      </p:sp>
      <p:sp>
        <p:nvSpPr>
          <p:cNvPr id="419" name="Google Shape;419;p33"/>
          <p:cNvSpPr txBox="1">
            <a:spLocks noGrp="1"/>
          </p:cNvSpPr>
          <p:nvPr>
            <p:ph type="subTitle" idx="1"/>
          </p:nvPr>
        </p:nvSpPr>
        <p:spPr>
          <a:xfrm>
            <a:off x="831564" y="3619452"/>
            <a:ext cx="2965285" cy="6322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i="1" dirty="0"/>
              <a:t>Giảng viên hướng dẫn:</a:t>
            </a:r>
          </a:p>
          <a:p>
            <a:pPr marL="0" lvl="0" indent="0" algn="l" rtl="0">
              <a:spcBef>
                <a:spcPts val="0"/>
              </a:spcBef>
              <a:spcAft>
                <a:spcPts val="0"/>
              </a:spcAft>
              <a:buNone/>
            </a:pPr>
            <a:r>
              <a:rPr lang="en" dirty="0"/>
              <a:t>ThS. Dương Ngọc Vân Khanh</a:t>
            </a:r>
            <a:endParaRPr dirty="0"/>
          </a:p>
        </p:txBody>
      </p:sp>
      <p:pic>
        <p:nvPicPr>
          <p:cNvPr id="2" name="Picture 1" descr="Nhận dạng thương hiệu | PHÒNG TRUYỀN THÔNG VÀ QUẢNG BÁ CỘNG ĐỒNG">
            <a:extLst>
              <a:ext uri="{FF2B5EF4-FFF2-40B4-BE49-F238E27FC236}">
                <a16:creationId xmlns:a16="http://schemas.microsoft.com/office/drawing/2014/main" id="{EFD5EFD6-5F95-24D1-7A5F-10413FC9D9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3067" y="808399"/>
            <a:ext cx="717866" cy="72370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3DBD69B-29F2-E520-9DD3-69F2E758A8E7}"/>
              </a:ext>
            </a:extLst>
          </p:cNvPr>
          <p:cNvSpPr txBox="1"/>
          <p:nvPr/>
        </p:nvSpPr>
        <p:spPr>
          <a:xfrm>
            <a:off x="2610334" y="1575933"/>
            <a:ext cx="3923332" cy="400110"/>
          </a:xfrm>
          <a:prstGeom prst="rect">
            <a:avLst/>
          </a:prstGeom>
          <a:noFill/>
        </p:spPr>
        <p:txBody>
          <a:bodyPr wrap="square">
            <a:spAutoFit/>
          </a:bodyPr>
          <a:lstStyle/>
          <a:p>
            <a:r>
              <a:rPr lang="en" sz="2000" b="1" dirty="0">
                <a:solidFill>
                  <a:schemeClr val="tx1"/>
                </a:solidFill>
                <a:latin typeface="Figtree Black"/>
              </a:rPr>
              <a:t>BÁO CÁO KHOÁ LUẬN TỐT NGHIỆP</a:t>
            </a:r>
            <a:endParaRPr lang="en-US" sz="2000" dirty="0">
              <a:solidFill>
                <a:schemeClr val="tx1"/>
              </a:solidFill>
              <a:latin typeface="Figtree Black"/>
            </a:endParaRPr>
          </a:p>
        </p:txBody>
      </p:sp>
      <p:sp>
        <p:nvSpPr>
          <p:cNvPr id="5" name="Google Shape;418;p33">
            <a:extLst>
              <a:ext uri="{FF2B5EF4-FFF2-40B4-BE49-F238E27FC236}">
                <a16:creationId xmlns:a16="http://schemas.microsoft.com/office/drawing/2014/main" id="{99624E38-E6AA-30F6-AFD9-DBF02ECA2F4E}"/>
              </a:ext>
            </a:extLst>
          </p:cNvPr>
          <p:cNvSpPr txBox="1">
            <a:spLocks/>
          </p:cNvSpPr>
          <p:nvPr/>
        </p:nvSpPr>
        <p:spPr>
          <a:xfrm>
            <a:off x="52248" y="2108894"/>
            <a:ext cx="9039503" cy="119814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191919"/>
              </a:buClr>
              <a:buSzPts val="5200"/>
              <a:buFont typeface="Figtree Black"/>
              <a:buNone/>
              <a:defRPr sz="44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2pPr>
            <a:lvl3pPr marR="0" lvl="2"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3pPr>
            <a:lvl4pPr marR="0" lvl="3"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4pPr>
            <a:lvl5pPr marR="0" lvl="4"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5pPr>
            <a:lvl6pPr marR="0" lvl="5"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6pPr>
            <a:lvl7pPr marR="0" lvl="6"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7pPr>
            <a:lvl8pPr marR="0" lvl="7"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8pPr>
            <a:lvl9pPr marR="0" lvl="8"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9pPr>
          </a:lstStyle>
          <a:p>
            <a:r>
              <a:rPr lang="en-US" sz="3500" b="1" dirty="0">
                <a:solidFill>
                  <a:schemeClr val="tx2">
                    <a:lumMod val="50000"/>
                  </a:schemeClr>
                </a:solidFill>
              </a:rPr>
              <a:t>XÂY DỰNG WEBSITE </a:t>
            </a:r>
          </a:p>
          <a:p>
            <a:r>
              <a:rPr lang="en-US" sz="3500" b="1" dirty="0">
                <a:solidFill>
                  <a:schemeClr val="tx2">
                    <a:lumMod val="50000"/>
                  </a:schemeClr>
                </a:solidFill>
              </a:rPr>
              <a:t>QUẢN LÝ HOMESTAY / KHÁCH SẠN</a:t>
            </a:r>
          </a:p>
        </p:txBody>
      </p:sp>
      <p:sp>
        <p:nvSpPr>
          <p:cNvPr id="6" name="Google Shape;419;p33">
            <a:extLst>
              <a:ext uri="{FF2B5EF4-FFF2-40B4-BE49-F238E27FC236}">
                <a16:creationId xmlns:a16="http://schemas.microsoft.com/office/drawing/2014/main" id="{795FBD28-6803-AF7A-64B9-E7EE5473E92F}"/>
              </a:ext>
            </a:extLst>
          </p:cNvPr>
          <p:cNvSpPr txBox="1">
            <a:spLocks/>
          </p:cNvSpPr>
          <p:nvPr/>
        </p:nvSpPr>
        <p:spPr>
          <a:xfrm>
            <a:off x="5996918" y="3724396"/>
            <a:ext cx="2965285" cy="1147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utfit"/>
              <a:buNone/>
              <a:defRPr sz="1600" b="0" i="0" u="none" strike="noStrike" cap="none">
                <a:solidFill>
                  <a:schemeClr val="dk1"/>
                </a:solidFill>
                <a:latin typeface="Outfit"/>
                <a:ea typeface="Outfit"/>
                <a:cs typeface="Outfit"/>
                <a:sym typeface="Outfit"/>
              </a:defRPr>
            </a:lvl1pPr>
            <a:lvl2pPr marL="914400" marR="0" lvl="1"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2pPr>
            <a:lvl3pPr marL="1371600" marR="0" lvl="2"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3pPr>
            <a:lvl4pPr marL="1828800" marR="0" lvl="3"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4pPr>
            <a:lvl5pPr marL="2286000" marR="0" lvl="4"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5pPr>
            <a:lvl6pPr marL="2743200" marR="0" lvl="5"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6pPr>
            <a:lvl7pPr marL="3200400" marR="0" lvl="6"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7pPr>
            <a:lvl8pPr marL="3657600" marR="0" lvl="7"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8pPr>
            <a:lvl9pPr marL="4114800" marR="0" lvl="8"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9pPr>
          </a:lstStyle>
          <a:p>
            <a:pPr marL="0" indent="0" algn="l"/>
            <a:r>
              <a:rPr lang="en-US" b="1" i="1" dirty="0"/>
              <a:t>Sinh </a:t>
            </a:r>
            <a:r>
              <a:rPr lang="en-US" b="1" i="1" dirty="0" err="1"/>
              <a:t>viên</a:t>
            </a:r>
            <a:r>
              <a:rPr lang="en-US" b="1" i="1" dirty="0"/>
              <a:t> </a:t>
            </a:r>
            <a:r>
              <a:rPr lang="en-US" b="1" i="1" dirty="0" err="1"/>
              <a:t>thực</a:t>
            </a:r>
            <a:r>
              <a:rPr lang="en-US" b="1" i="1" dirty="0"/>
              <a:t> </a:t>
            </a:r>
            <a:r>
              <a:rPr lang="en-US" b="1" i="1" dirty="0" err="1"/>
              <a:t>hiện</a:t>
            </a:r>
            <a:r>
              <a:rPr lang="vi-VN" b="1" i="1" dirty="0"/>
              <a:t>:</a:t>
            </a:r>
          </a:p>
          <a:p>
            <a:pPr marL="0" indent="0" algn="l"/>
            <a:r>
              <a:rPr lang="en-US" dirty="0"/>
              <a:t>Họ </a:t>
            </a:r>
            <a:r>
              <a:rPr lang="en-US" dirty="0" err="1"/>
              <a:t>tên</a:t>
            </a:r>
            <a:r>
              <a:rPr lang="en-US" dirty="0"/>
              <a:t>: </a:t>
            </a:r>
            <a:r>
              <a:rPr lang="en-US" dirty="0" err="1"/>
              <a:t>Nguyễn</a:t>
            </a:r>
            <a:r>
              <a:rPr lang="en-US" dirty="0"/>
              <a:t> Thanh </a:t>
            </a:r>
            <a:r>
              <a:rPr lang="en-US" dirty="0" err="1"/>
              <a:t>Trúc</a:t>
            </a:r>
            <a:endParaRPr lang="en-US" dirty="0"/>
          </a:p>
          <a:p>
            <a:pPr marL="0" indent="0" algn="l"/>
            <a:r>
              <a:rPr lang="en-US" dirty="0"/>
              <a:t>MSSV: 117520005</a:t>
            </a:r>
          </a:p>
          <a:p>
            <a:pPr marL="0" indent="0" algn="l"/>
            <a:r>
              <a:rPr lang="en-US" dirty="0"/>
              <a:t>Mã </a:t>
            </a:r>
            <a:r>
              <a:rPr lang="en-US" dirty="0" err="1"/>
              <a:t>lớp</a:t>
            </a:r>
            <a:r>
              <a:rPr lang="en-US" dirty="0"/>
              <a:t>: DA20TTB</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9551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GIỚI THIỆU VỀ NGÔN NGỮ BOOTSTRAP</a:t>
            </a:r>
            <a:endParaRPr sz="2500" dirty="0"/>
          </a:p>
        </p:txBody>
      </p:sp>
      <p:sp>
        <p:nvSpPr>
          <p:cNvPr id="494" name="Google Shape;494;p38"/>
          <p:cNvSpPr txBox="1">
            <a:spLocks noGrp="1"/>
          </p:cNvSpPr>
          <p:nvPr>
            <p:ph type="subTitle" idx="2"/>
          </p:nvPr>
        </p:nvSpPr>
        <p:spPr>
          <a:xfrm>
            <a:off x="582809" y="1584368"/>
            <a:ext cx="7841190" cy="2338276"/>
          </a:xfrm>
          <a:prstGeom prst="rect">
            <a:avLst/>
          </a:prstGeom>
        </p:spPr>
        <p:txBody>
          <a:bodyPr spcFirstLastPara="1" wrap="square" lIns="91425" tIns="91425" rIns="91425" bIns="91425" anchor="t" anchorCtr="0">
            <a:noAutofit/>
          </a:bodyPr>
          <a:lstStyle/>
          <a:p>
            <a:pPr marL="285750" indent="-285750" algn="just">
              <a:lnSpc>
                <a:spcPct val="200000"/>
              </a:lnSpc>
              <a:spcBef>
                <a:spcPts val="600"/>
              </a:spcBef>
              <a:spcAft>
                <a:spcPts val="600"/>
              </a:spcAft>
              <a:buFont typeface="Wingdings" panose="05000000000000000000" pitchFamily="2" charset="2"/>
              <a:buChar char="§"/>
            </a:pPr>
            <a:r>
              <a:rPr lang="en-US" sz="1700" dirty="0">
                <a:effectLst/>
                <a:latin typeface="Figtree Black"/>
                <a:ea typeface="Times New Roman" panose="02020603050405020304" pitchFamily="18" charset="0"/>
              </a:rPr>
              <a:t>Bootstrap </a:t>
            </a:r>
            <a:r>
              <a:rPr lang="en-US" sz="1700" dirty="0" err="1">
                <a:effectLst/>
                <a:latin typeface="Figtree Black"/>
                <a:ea typeface="Times New Roman" panose="02020603050405020304" pitchFamily="18" charset="0"/>
              </a:rPr>
              <a:t>là</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một</a:t>
            </a:r>
            <a:r>
              <a:rPr lang="en-US" sz="1700" dirty="0">
                <a:effectLst/>
                <a:latin typeface="Figtree Black"/>
                <a:ea typeface="Times New Roman" panose="02020603050405020304" pitchFamily="18" charset="0"/>
              </a:rPr>
              <a:t> framework HTML, CSS, </a:t>
            </a:r>
            <a:r>
              <a:rPr lang="en-US" sz="1700" dirty="0" err="1">
                <a:effectLst/>
                <a:latin typeface="Figtree Black"/>
                <a:ea typeface="Times New Roman" panose="02020603050405020304" pitchFamily="18" charset="0"/>
              </a:rPr>
              <a:t>và</a:t>
            </a:r>
            <a:r>
              <a:rPr lang="en-US" sz="1700" dirty="0">
                <a:effectLst/>
                <a:latin typeface="Figtree Black"/>
                <a:ea typeface="Times New Roman" panose="02020603050405020304" pitchFamily="18" charset="0"/>
              </a:rPr>
              <a:t> JavaScript.</a:t>
            </a:r>
          </a:p>
          <a:p>
            <a:pPr marL="285750" indent="-285750" algn="just">
              <a:lnSpc>
                <a:spcPct val="200000"/>
              </a:lnSpc>
              <a:spcBef>
                <a:spcPts val="600"/>
              </a:spcBef>
              <a:spcAft>
                <a:spcPts val="600"/>
              </a:spcAft>
              <a:buFont typeface="Wingdings" panose="05000000000000000000" pitchFamily="2" charset="2"/>
              <a:buChar char="§"/>
            </a:pPr>
            <a:r>
              <a:rPr lang="en-US" sz="1700" dirty="0">
                <a:effectLst/>
                <a:latin typeface="Figtree Black"/>
                <a:ea typeface="Times New Roman" panose="02020603050405020304" pitchFamily="18" charset="0"/>
              </a:rPr>
              <a:t>Bootstrap </a:t>
            </a:r>
            <a:r>
              <a:rPr lang="en-US" sz="1700" dirty="0" err="1">
                <a:effectLst/>
                <a:latin typeface="Figtree Black"/>
                <a:ea typeface="Times New Roman" panose="02020603050405020304" pitchFamily="18" charset="0"/>
              </a:rPr>
              <a:t>cung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cấp</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cho</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người</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dùng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các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thành</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phần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cơ</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bản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như</a:t>
            </a:r>
            <a:r>
              <a:rPr lang="en-US" sz="1700" dirty="0">
                <a:effectLst/>
                <a:latin typeface="Figtree Black"/>
                <a:ea typeface="Times New Roman" panose="02020603050405020304" pitchFamily="18" charset="0"/>
              </a:rPr>
              <a:t> typography, forms, buttons, tables, grids, navigation, </a:t>
            </a:r>
            <a:r>
              <a:rPr lang="en-US" sz="1700" dirty="0" err="1">
                <a:effectLst/>
                <a:latin typeface="Figtree Black"/>
                <a:ea typeface="Times New Roman" panose="02020603050405020304" pitchFamily="18" charset="0"/>
              </a:rPr>
              <a:t>và</a:t>
            </a:r>
            <a:r>
              <a:rPr lang="en-US" sz="1700" dirty="0">
                <a:effectLst/>
                <a:latin typeface="Figtree Black"/>
                <a:ea typeface="Times New Roman" panose="02020603050405020304" pitchFamily="18" charset="0"/>
              </a:rPr>
              <a:t> image carousels, </a:t>
            </a:r>
            <a:r>
              <a:rPr lang="en-US" sz="1700" dirty="0" err="1">
                <a:effectLst/>
                <a:latin typeface="Figtree Black"/>
                <a:ea typeface="Times New Roman" panose="02020603050405020304" pitchFamily="18" charset="0"/>
              </a:rPr>
              <a:t>giúp</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thiết</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kế</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trang</a:t>
            </a:r>
            <a:r>
              <a:rPr lang="en-US" sz="1700" dirty="0">
                <a:effectLst/>
                <a:latin typeface="Figtree Black"/>
                <a:ea typeface="Times New Roman" panose="02020603050405020304" pitchFamily="18" charset="0"/>
              </a:rPr>
              <a:t> web </a:t>
            </a:r>
            <a:r>
              <a:rPr lang="en-US" sz="1700" dirty="0" err="1">
                <a:effectLst/>
                <a:latin typeface="Figtree Black"/>
                <a:ea typeface="Times New Roman" panose="02020603050405020304" pitchFamily="18" charset="0"/>
              </a:rPr>
              <a:t>nhanh</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và</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hiệu</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quả</a:t>
            </a:r>
            <a:r>
              <a:rPr lang="en-US" sz="1700" dirty="0">
                <a:effectLst/>
                <a:latin typeface="Figtree Black"/>
                <a:ea typeface="Times New Roman" panose="02020603050405020304" pitchFamily="18" charset="0"/>
              </a:rPr>
              <a:t>.</a:t>
            </a:r>
          </a:p>
          <a:p>
            <a:pPr marL="0" marR="0" indent="457200" algn="just">
              <a:lnSpc>
                <a:spcPct val="200000"/>
              </a:lnSpc>
              <a:spcBef>
                <a:spcPts val="600"/>
              </a:spcBef>
              <a:spcAft>
                <a:spcPts val="600"/>
              </a:spcAft>
            </a:pPr>
            <a:endParaRPr lang="en-US" sz="1700" dirty="0">
              <a:effectLst/>
              <a:latin typeface="Figtree Black"/>
              <a:ea typeface="Times New Roman" panose="02020603050405020304" pitchFamily="18" charset="0"/>
            </a:endParaRP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311735"/>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2: CƠ SỞ LÝ THUYẾT</a:t>
            </a:r>
            <a:endParaRPr lang="vi-VN" sz="2000" b="1" dirty="0">
              <a:solidFill>
                <a:schemeClr val="tx2">
                  <a:lumMod val="50000"/>
                </a:schemeClr>
              </a:solidFill>
            </a:endParaRPr>
          </a:p>
        </p:txBody>
      </p:sp>
    </p:spTree>
    <p:extLst>
      <p:ext uri="{BB962C8B-B14F-4D97-AF65-F5344CB8AC3E}">
        <p14:creationId xmlns:p14="http://schemas.microsoft.com/office/powerpoint/2010/main" val="1963183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7"/>
          <p:cNvSpPr txBox="1">
            <a:spLocks noGrp="1"/>
          </p:cNvSpPr>
          <p:nvPr>
            <p:ph type="title"/>
          </p:nvPr>
        </p:nvSpPr>
        <p:spPr>
          <a:xfrm>
            <a:off x="778303" y="2623899"/>
            <a:ext cx="4579519" cy="15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tx2">
                    <a:lumMod val="50000"/>
                  </a:schemeClr>
                </a:solidFill>
              </a:rPr>
              <a:t>HIỆN THỰC HOÁ NGHIÊN CỨU</a:t>
            </a:r>
            <a:endParaRPr b="1" dirty="0">
              <a:solidFill>
                <a:schemeClr val="tx2">
                  <a:lumMod val="50000"/>
                </a:schemeClr>
              </a:solidFill>
            </a:endParaRPr>
          </a:p>
        </p:txBody>
      </p:sp>
      <p:sp>
        <p:nvSpPr>
          <p:cNvPr id="465" name="Google Shape;465;p37"/>
          <p:cNvSpPr txBox="1">
            <a:spLocks noGrp="1"/>
          </p:cNvSpPr>
          <p:nvPr>
            <p:ph type="title" idx="2"/>
          </p:nvPr>
        </p:nvSpPr>
        <p:spPr>
          <a:xfrm>
            <a:off x="713225" y="1624325"/>
            <a:ext cx="10518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grpSp>
        <p:nvGrpSpPr>
          <p:cNvPr id="466" name="Google Shape;466;p37"/>
          <p:cNvGrpSpPr/>
          <p:nvPr/>
        </p:nvGrpSpPr>
        <p:grpSpPr>
          <a:xfrm>
            <a:off x="6323319" y="1243432"/>
            <a:ext cx="2496078" cy="3360558"/>
            <a:chOff x="6323319" y="1243432"/>
            <a:chExt cx="2496078" cy="3360558"/>
          </a:xfrm>
        </p:grpSpPr>
        <p:grpSp>
          <p:nvGrpSpPr>
            <p:cNvPr id="467" name="Google Shape;467;p37"/>
            <p:cNvGrpSpPr/>
            <p:nvPr/>
          </p:nvGrpSpPr>
          <p:grpSpPr>
            <a:xfrm>
              <a:off x="6323336" y="1243432"/>
              <a:ext cx="2496061" cy="2405363"/>
              <a:chOff x="6323336" y="1243432"/>
              <a:chExt cx="2496061" cy="2405363"/>
            </a:xfrm>
          </p:grpSpPr>
          <p:sp>
            <p:nvSpPr>
              <p:cNvPr id="468" name="Google Shape;468;p37"/>
              <p:cNvSpPr/>
              <p:nvPr/>
            </p:nvSpPr>
            <p:spPr>
              <a:xfrm rot="-5400000">
                <a:off x="6323786" y="1242982"/>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469" name="Google Shape;469;p37"/>
              <p:cNvPicPr preferRelativeResize="0"/>
              <p:nvPr/>
            </p:nvPicPr>
            <p:blipFill>
              <a:blip r:embed="rId3">
                <a:alphaModFix/>
              </a:blip>
              <a:stretch>
                <a:fillRect/>
              </a:stretch>
            </p:blipFill>
            <p:spPr>
              <a:xfrm rot="5400000">
                <a:off x="7353730" y="2183127"/>
                <a:ext cx="2154085" cy="777250"/>
              </a:xfrm>
              <a:prstGeom prst="rect">
                <a:avLst/>
              </a:prstGeom>
              <a:noFill/>
              <a:ln>
                <a:noFill/>
              </a:ln>
            </p:spPr>
          </p:pic>
        </p:grpSp>
        <p:grpSp>
          <p:nvGrpSpPr>
            <p:cNvPr id="470" name="Google Shape;470;p37"/>
            <p:cNvGrpSpPr/>
            <p:nvPr/>
          </p:nvGrpSpPr>
          <p:grpSpPr>
            <a:xfrm>
              <a:off x="6323319" y="4241953"/>
              <a:ext cx="868070" cy="362037"/>
              <a:chOff x="334963" y="6065838"/>
              <a:chExt cx="1906588" cy="795337"/>
            </a:xfrm>
          </p:grpSpPr>
          <p:sp>
            <p:nvSpPr>
              <p:cNvPr id="471" name="Google Shape;471;p37"/>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2" name="Google Shape;472;p37"/>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3" name="Google Shape;473;p37"/>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4" name="Google Shape;474;p37"/>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5" name="Google Shape;475;p37"/>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6" name="Google Shape;476;p37"/>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7" name="Google Shape;477;p37"/>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8" name="Google Shape;478;p37"/>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9" name="Google Shape;479;p37"/>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0" name="Google Shape;480;p37"/>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1" name="Google Shape;481;p37"/>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2" name="Google Shape;482;p37"/>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3" name="Google Shape;483;p37"/>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4" name="Google Shape;484;p37"/>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5" name="Google Shape;485;p37"/>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cxnSp>
        <p:nvCxnSpPr>
          <p:cNvPr id="486" name="Google Shape;486;p37"/>
          <p:cNvCxnSpPr/>
          <p:nvPr/>
        </p:nvCxnSpPr>
        <p:spPr>
          <a:xfrm>
            <a:off x="817775" y="2674625"/>
            <a:ext cx="842700" cy="0"/>
          </a:xfrm>
          <a:prstGeom prst="straightConnector1">
            <a:avLst/>
          </a:prstGeom>
          <a:noFill/>
          <a:ln w="19050" cap="flat" cmpd="sng">
            <a:solidFill>
              <a:schemeClr val="dk1"/>
            </a:solidFill>
            <a:prstDash val="solid"/>
            <a:round/>
            <a:headEnd type="none" w="med" len="med"/>
            <a:tailEnd type="none" w="med" len="med"/>
          </a:ln>
        </p:spPr>
      </p:cxnSp>
      <p:sp>
        <p:nvSpPr>
          <p:cNvPr id="487" name="Google Shape;487;p37"/>
          <p:cNvSpPr/>
          <p:nvPr/>
        </p:nvSpPr>
        <p:spPr>
          <a:xfrm rot="-5400000">
            <a:off x="6293311" y="1273661"/>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Tree>
    <p:extLst>
      <p:ext uri="{BB962C8B-B14F-4D97-AF65-F5344CB8AC3E}">
        <p14:creationId xmlns:p14="http://schemas.microsoft.com/office/powerpoint/2010/main" val="3217706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651402" y="559129"/>
            <a:ext cx="7704000" cy="38360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MÔ HÌNH DỮ LIỆU MỨC QUAN NIỆM</a:t>
            </a:r>
            <a:endParaRPr sz="20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098795" y="140796"/>
            <a:ext cx="4809215"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3: HIỆN THỰC HOÁ NGHIÊN CỨU</a:t>
            </a:r>
            <a:endParaRPr lang="vi-VN" sz="2000" b="1" dirty="0">
              <a:solidFill>
                <a:schemeClr val="tx2">
                  <a:lumMod val="50000"/>
                </a:schemeClr>
              </a:solidFill>
            </a:endParaRPr>
          </a:p>
        </p:txBody>
      </p:sp>
      <p:pic>
        <p:nvPicPr>
          <p:cNvPr id="5" name="Picture 4">
            <a:extLst>
              <a:ext uri="{FF2B5EF4-FFF2-40B4-BE49-F238E27FC236}">
                <a16:creationId xmlns:a16="http://schemas.microsoft.com/office/drawing/2014/main" id="{280D8989-7A62-BE6D-D50C-CB7DA082610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44181" y="942732"/>
            <a:ext cx="7055637" cy="4025658"/>
          </a:xfrm>
          <a:prstGeom prst="rect">
            <a:avLst/>
          </a:prstGeom>
          <a:noFill/>
          <a:ln>
            <a:noFill/>
          </a:ln>
        </p:spPr>
      </p:pic>
    </p:spTree>
    <p:extLst>
      <p:ext uri="{BB962C8B-B14F-4D97-AF65-F5344CB8AC3E}">
        <p14:creationId xmlns:p14="http://schemas.microsoft.com/office/powerpoint/2010/main" val="2203918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651402" y="56867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MÔ HÌNH DỮ LIỆU MỨC VẬT LÝ</a:t>
            </a:r>
            <a:endParaRPr sz="20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098795" y="197325"/>
            <a:ext cx="4809215"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3: HIỆN THỰC HOÁ NGHIÊN CỨU</a:t>
            </a:r>
            <a:endParaRPr lang="vi-VN" sz="2000" b="1" dirty="0">
              <a:solidFill>
                <a:schemeClr val="tx2">
                  <a:lumMod val="50000"/>
                </a:schemeClr>
              </a:solidFill>
            </a:endParaRPr>
          </a:p>
        </p:txBody>
      </p:sp>
      <p:pic>
        <p:nvPicPr>
          <p:cNvPr id="2" name="Picture 1">
            <a:extLst>
              <a:ext uri="{FF2B5EF4-FFF2-40B4-BE49-F238E27FC236}">
                <a16:creationId xmlns:a16="http://schemas.microsoft.com/office/drawing/2014/main" id="{5B3D494C-A99D-4277-A688-CFBC2A51D3C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8598" y="1050069"/>
            <a:ext cx="7384105" cy="3990392"/>
          </a:xfrm>
          <a:prstGeom prst="rect">
            <a:avLst/>
          </a:prstGeom>
          <a:noFill/>
          <a:ln>
            <a:noFill/>
          </a:ln>
        </p:spPr>
      </p:pic>
    </p:spTree>
    <p:extLst>
      <p:ext uri="{BB962C8B-B14F-4D97-AF65-F5344CB8AC3E}">
        <p14:creationId xmlns:p14="http://schemas.microsoft.com/office/powerpoint/2010/main" val="1719039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651402" y="56867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MÔ HÌNH DỮ LIỆU MỨC LUẬN LÝ</a:t>
            </a:r>
            <a:endParaRPr sz="20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098795" y="197325"/>
            <a:ext cx="4809215"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3: THỰC HIỆN HOÁ NGHIÊN CỨU</a:t>
            </a:r>
            <a:endParaRPr lang="vi-VN" sz="2000" b="1" dirty="0">
              <a:solidFill>
                <a:schemeClr val="tx2">
                  <a:lumMod val="50000"/>
                </a:schemeClr>
              </a:solidFill>
            </a:endParaRPr>
          </a:p>
        </p:txBody>
      </p:sp>
      <p:sp>
        <p:nvSpPr>
          <p:cNvPr id="5" name="TextBox 4">
            <a:extLst>
              <a:ext uri="{FF2B5EF4-FFF2-40B4-BE49-F238E27FC236}">
                <a16:creationId xmlns:a16="http://schemas.microsoft.com/office/drawing/2014/main" id="{3795D8C3-7367-E62D-33C0-32F9721EC975}"/>
              </a:ext>
            </a:extLst>
          </p:cNvPr>
          <p:cNvSpPr txBox="1"/>
          <p:nvPr/>
        </p:nvSpPr>
        <p:spPr>
          <a:xfrm>
            <a:off x="486478" y="1029299"/>
            <a:ext cx="8171043" cy="4205831"/>
          </a:xfrm>
          <a:prstGeom prst="rect">
            <a:avLst/>
          </a:prstGeom>
          <a:noFill/>
        </p:spPr>
        <p:txBody>
          <a:bodyPr wrap="square">
            <a:spAutoFit/>
          </a:bodyPr>
          <a:lstStyle/>
          <a:p>
            <a:pPr marL="0" marR="0" algn="just">
              <a:lnSpc>
                <a:spcPct val="150000"/>
              </a:lnSpc>
              <a:spcBef>
                <a:spcPts val="0"/>
              </a:spcBef>
              <a:spcAft>
                <a:spcPts val="0"/>
              </a:spcAft>
            </a:pPr>
            <a:r>
              <a:rPr lang="en-US" sz="1500" b="1" dirty="0">
                <a:effectLst/>
                <a:latin typeface="Figtree Black"/>
                <a:ea typeface="SimSun" panose="02010600030101010101" pitchFamily="2" charset="-122"/>
              </a:rPr>
              <a:t>NHAN_VIEN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ho_ten_nv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gioi_tinh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cccd_nv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ngay_sinh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sdtnv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dia_chi</a:t>
            </a:r>
            <a:r>
              <a:rPr lang="en-US" sz="1500" dirty="0">
                <a:effectLst/>
                <a:latin typeface="Figtree Black"/>
                <a:ea typeface="SimSun" panose="02010600030101010101" pitchFamily="2" charset="-122"/>
              </a:rPr>
              <a:t>, user, pass, </a:t>
            </a:r>
            <a:r>
              <a:rPr lang="en-US" sz="1500" dirty="0" err="1">
                <a:effectLst/>
                <a:latin typeface="Figtree Black"/>
                <a:ea typeface="SimSun" panose="02010600030101010101" pitchFamily="2" charset="-122"/>
              </a:rPr>
              <a:t>quyen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tinh_trang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KHACH_HANG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ho_ten_kh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gioi_tinh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cccd_kh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sdtkh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emailkh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dia_chi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matkhaukh</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PHIEU_DAT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ma_phieu_dat</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ma_loai</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ma_nv</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ngay_dat</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ngay_nhan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ngay_tra</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so_luong_nguoi_lon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tien_coc</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tong_tien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so_luong_tre_em</a:t>
            </a:r>
            <a:r>
              <a:rPr lang="en-US" sz="1500" dirty="0">
                <a:effectLst/>
                <a:latin typeface="Figtree Black"/>
                <a:ea typeface="SimSun" panose="02010600030101010101" pitchFamily="2" charset="-122"/>
              </a:rPr>
              <a:t>, so_luong_tre_em_tren_6, so_luong_tre_em_duoi_6, </a:t>
            </a:r>
            <a:r>
              <a:rPr lang="en-US" sz="1500" dirty="0" err="1">
                <a:effectLst/>
                <a:latin typeface="Figtree Black"/>
                <a:ea typeface="SimSun" panose="02010600030101010101" pitchFamily="2" charset="-122"/>
              </a:rPr>
              <a:t>phu_thu_tre_em</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so_luong_phong_dat</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trang_thai</a:t>
            </a:r>
            <a:r>
              <a:rPr lang="en-US" sz="1500" dirty="0">
                <a:effectLst/>
                <a:latin typeface="Figtree Black"/>
                <a:ea typeface="SimSun" panose="02010600030101010101" pitchFamily="2" charset="-122"/>
              </a:rPr>
              <a:t>)</a:t>
            </a: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HOA_DON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ma_hoa_don</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ma_kh</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ngay_lap_hoa_don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thanh_tien</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LOAI_PHONG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ma_loai_phong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ten_loai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anh_loai_phong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dien_tich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chi_tiet_phong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gia_phong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pt-BR" sz="1500" b="1" dirty="0">
                <a:effectLst/>
                <a:latin typeface="Figtree Black"/>
                <a:ea typeface="SimSun" panose="02010600030101010101" pitchFamily="2" charset="-122"/>
              </a:rPr>
              <a:t>HINH_ANH </a:t>
            </a:r>
            <a:r>
              <a:rPr lang="pt-BR" sz="1500" dirty="0">
                <a:effectLst/>
                <a:latin typeface="Figtree Black"/>
                <a:ea typeface="SimSun" panose="02010600030101010101" pitchFamily="2" charset="-122"/>
              </a:rPr>
              <a:t>(</a:t>
            </a:r>
            <a:r>
              <a:rPr lang="pt-BR" sz="1500" u="sng" dirty="0">
                <a:effectLst/>
                <a:latin typeface="Figtree Black"/>
                <a:ea typeface="SimSun" panose="02010600030101010101" pitchFamily="2" charset="-122"/>
              </a:rPr>
              <a:t>ma_ha</a:t>
            </a:r>
            <a:r>
              <a:rPr lang="pt-BR" sz="1500" dirty="0">
                <a:effectLst/>
                <a:latin typeface="Figtree Black"/>
                <a:ea typeface="SimSun" panose="02010600030101010101" pitchFamily="2" charset="-122"/>
              </a:rPr>
              <a:t>, </a:t>
            </a:r>
            <a:r>
              <a:rPr lang="pt-BR" sz="1500" u="dash" dirty="0">
                <a:effectLst/>
                <a:latin typeface="Figtree Black"/>
                <a:ea typeface="SimSun" panose="02010600030101010101" pitchFamily="2" charset="-122"/>
              </a:rPr>
              <a:t>ma_loai</a:t>
            </a:r>
            <a:r>
              <a:rPr lang="pt-BR" sz="1500" dirty="0">
                <a:effectLst/>
                <a:latin typeface="Figtree Black"/>
                <a:ea typeface="SimSun" panose="02010600030101010101" pitchFamily="2" charset="-122"/>
              </a:rPr>
              <a:t>, hinh_anh)</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PHONG</a:t>
            </a:r>
            <a:r>
              <a:rPr lang="en-US" sz="1500" dirty="0">
                <a:effectLst/>
                <a:latin typeface="Figtree Black"/>
                <a:ea typeface="SimSun" panose="02010600030101010101" pitchFamily="2" charset="-122"/>
              </a:rPr>
              <a:t> (</a:t>
            </a:r>
            <a:r>
              <a:rPr lang="en-US" sz="1500" u="sng" dirty="0" err="1">
                <a:effectLst/>
                <a:latin typeface="Figtree Black"/>
                <a:ea typeface="SimSun" panose="02010600030101010101" pitchFamily="2" charset="-122"/>
              </a:rPr>
              <a:t>ma_phong</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ma_loai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ten_phong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endParaRPr lang="en-US" sz="1500" dirty="0">
              <a:effectLst/>
              <a:latin typeface="Figtree Black"/>
              <a:ea typeface="Times New Roman" panose="02020603050405020304" pitchFamily="18" charset="0"/>
            </a:endParaRPr>
          </a:p>
        </p:txBody>
      </p:sp>
    </p:spTree>
    <p:extLst>
      <p:ext uri="{BB962C8B-B14F-4D97-AF65-F5344CB8AC3E}">
        <p14:creationId xmlns:p14="http://schemas.microsoft.com/office/powerpoint/2010/main" val="35826018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651402" y="56867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MÔ HÌNH DỮ LIỆU MỨC LOGIC</a:t>
            </a:r>
            <a:endParaRPr sz="20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098795" y="197325"/>
            <a:ext cx="4809215"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3: HIỆN THỰC HOÁ NGHIÊN CỨU</a:t>
            </a:r>
            <a:endParaRPr lang="vi-VN" sz="2000" b="1" dirty="0">
              <a:solidFill>
                <a:schemeClr val="tx2">
                  <a:lumMod val="50000"/>
                </a:schemeClr>
              </a:solidFill>
            </a:endParaRPr>
          </a:p>
        </p:txBody>
      </p:sp>
      <p:sp>
        <p:nvSpPr>
          <p:cNvPr id="3" name="TextBox 2">
            <a:extLst>
              <a:ext uri="{FF2B5EF4-FFF2-40B4-BE49-F238E27FC236}">
                <a16:creationId xmlns:a16="http://schemas.microsoft.com/office/drawing/2014/main" id="{2320B2F2-0D1C-A81F-C3C2-C34B2049E43B}"/>
              </a:ext>
            </a:extLst>
          </p:cNvPr>
          <p:cNvSpPr txBox="1"/>
          <p:nvPr/>
        </p:nvSpPr>
        <p:spPr>
          <a:xfrm>
            <a:off x="606086" y="1080886"/>
            <a:ext cx="8285665" cy="3865289"/>
          </a:xfrm>
          <a:prstGeom prst="rect">
            <a:avLst/>
          </a:prstGeom>
          <a:noFill/>
        </p:spPr>
        <p:txBody>
          <a:bodyPr wrap="square">
            <a:spAutoFit/>
          </a:bodyPr>
          <a:lstStyle/>
          <a:p>
            <a:pPr marL="0" marR="0" algn="just">
              <a:lnSpc>
                <a:spcPct val="150000"/>
              </a:lnSpc>
              <a:spcBef>
                <a:spcPts val="0"/>
              </a:spcBef>
              <a:spcAft>
                <a:spcPts val="0"/>
              </a:spcAft>
            </a:pPr>
            <a:r>
              <a:rPr lang="en-US" sz="1500" b="1" dirty="0">
                <a:effectLst/>
                <a:latin typeface="Figtree Black"/>
                <a:ea typeface="SimSun" panose="02010600030101010101" pitchFamily="2" charset="-122"/>
              </a:rPr>
              <a:t>THIET_BI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ma_thiet_bi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ten_thiet_bi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so_luong_su_dung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so_luong_ton</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VAT_TU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ma_vat_tu</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ten_vat_tu</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so_luong_su_dung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so_luong_ton</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TINTUC</a:t>
            </a:r>
            <a:r>
              <a:rPr lang="en-US" sz="1500" dirty="0">
                <a:effectLst/>
                <a:latin typeface="Figtree Black"/>
                <a:ea typeface="SimSun" panose="02010600030101010101" pitchFamily="2" charset="-122"/>
              </a:rPr>
              <a:t> (</a:t>
            </a:r>
            <a:r>
              <a:rPr lang="en-US" sz="1500" u="sng" dirty="0" err="1">
                <a:effectLst/>
                <a:latin typeface="Figtree Black"/>
                <a:ea typeface="SimSun" panose="02010600030101010101" pitchFamily="2" charset="-122"/>
              </a:rPr>
              <a:t>ma_tin_tuc</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ten_tin_tuc</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noi_dung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hinh_anh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ngay_dang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trang_thai</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CHI_TIET_THIET_BI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ma_cttb</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ma_phong</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ma_thiet_bi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so_luong_trong_phong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tinh_trang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CHI_TIET_VAT_TU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ma_ctvt</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ma_phong</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ma_vat_tu</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so_luong_trong_phong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tinh_trang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DANH_GIA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ma_danh_gia</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ma_kh</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ma_loai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noi_dung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nSpc>
                <a:spcPct val="150000"/>
              </a:lnSpc>
              <a:spcBef>
                <a:spcPts val="0"/>
              </a:spcBef>
              <a:spcAft>
                <a:spcPts val="0"/>
              </a:spcAft>
            </a:pPr>
            <a:r>
              <a:rPr lang="en-US" sz="1500" b="1" dirty="0">
                <a:effectLst/>
                <a:latin typeface="Figtree Black"/>
                <a:ea typeface="SimSun" panose="02010600030101010101" pitchFamily="2" charset="-122"/>
              </a:rPr>
              <a:t>PHAN_PHONG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ma_phan_phong</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ma_hoa_don</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ma_phieu_dat</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nhan_vien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khach_hang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loai</a:t>
            </a:r>
            <a:r>
              <a:rPr lang="en-US" sz="1500" dirty="0">
                <a:effectLst/>
                <a:latin typeface="Figtree Black"/>
                <a:ea typeface="SimSun" panose="02010600030101010101" pitchFamily="2" charset="-122"/>
              </a:rPr>
              <a:t>_ </a:t>
            </a:r>
            <a:r>
              <a:rPr lang="en-US" sz="1500" dirty="0" err="1">
                <a:effectLst/>
                <a:latin typeface="Figtree Black"/>
                <a:ea typeface="SimSun" panose="02010600030101010101" pitchFamily="2" charset="-122"/>
              </a:rPr>
              <a:t>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ngay_den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thoi_gian_den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ngay_tra</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thoi_gian_tra</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tong_tien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so_tien_da_coc</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tong_so_tien_can_tra</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so_tien_thuc_nhan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tinh_trang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phu_thu_den_som</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so_tien_phu_thu_den_som</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phu_thu_tra_tre</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so_tien_phu_thu_tra_tre</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gia_han_phong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so_tien_gia_han_phong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chi_phi_phat_sinh</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p:txBody>
      </p:sp>
    </p:spTree>
    <p:extLst>
      <p:ext uri="{BB962C8B-B14F-4D97-AF65-F5344CB8AC3E}">
        <p14:creationId xmlns:p14="http://schemas.microsoft.com/office/powerpoint/2010/main" val="800112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7"/>
          <p:cNvSpPr txBox="1">
            <a:spLocks noGrp="1"/>
          </p:cNvSpPr>
          <p:nvPr>
            <p:ph type="title"/>
          </p:nvPr>
        </p:nvSpPr>
        <p:spPr>
          <a:xfrm>
            <a:off x="778303" y="2623899"/>
            <a:ext cx="4579519" cy="15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tx2">
                    <a:lumMod val="50000"/>
                  </a:schemeClr>
                </a:solidFill>
              </a:rPr>
              <a:t>KẾT QUẢ </a:t>
            </a:r>
            <a:br>
              <a:rPr lang="en-US" b="1" dirty="0">
                <a:solidFill>
                  <a:schemeClr val="tx2">
                    <a:lumMod val="50000"/>
                  </a:schemeClr>
                </a:solidFill>
              </a:rPr>
            </a:br>
            <a:r>
              <a:rPr lang="en-US" b="1" dirty="0">
                <a:solidFill>
                  <a:schemeClr val="tx2">
                    <a:lumMod val="50000"/>
                  </a:schemeClr>
                </a:solidFill>
              </a:rPr>
              <a:t>NGHIÊN CỨU</a:t>
            </a:r>
            <a:endParaRPr b="1" dirty="0">
              <a:solidFill>
                <a:schemeClr val="tx2">
                  <a:lumMod val="50000"/>
                </a:schemeClr>
              </a:solidFill>
            </a:endParaRPr>
          </a:p>
        </p:txBody>
      </p:sp>
      <p:sp>
        <p:nvSpPr>
          <p:cNvPr id="465" name="Google Shape;465;p37"/>
          <p:cNvSpPr txBox="1">
            <a:spLocks noGrp="1"/>
          </p:cNvSpPr>
          <p:nvPr>
            <p:ph type="title" idx="2"/>
          </p:nvPr>
        </p:nvSpPr>
        <p:spPr>
          <a:xfrm>
            <a:off x="713225" y="1624325"/>
            <a:ext cx="10518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grpSp>
        <p:nvGrpSpPr>
          <p:cNvPr id="466" name="Google Shape;466;p37"/>
          <p:cNvGrpSpPr/>
          <p:nvPr/>
        </p:nvGrpSpPr>
        <p:grpSpPr>
          <a:xfrm>
            <a:off x="6323319" y="1243432"/>
            <a:ext cx="2496078" cy="3360558"/>
            <a:chOff x="6323319" y="1243432"/>
            <a:chExt cx="2496078" cy="3360558"/>
          </a:xfrm>
        </p:grpSpPr>
        <p:grpSp>
          <p:nvGrpSpPr>
            <p:cNvPr id="467" name="Google Shape;467;p37"/>
            <p:cNvGrpSpPr/>
            <p:nvPr/>
          </p:nvGrpSpPr>
          <p:grpSpPr>
            <a:xfrm>
              <a:off x="6323336" y="1243432"/>
              <a:ext cx="2496061" cy="2405363"/>
              <a:chOff x="6323336" y="1243432"/>
              <a:chExt cx="2496061" cy="2405363"/>
            </a:xfrm>
          </p:grpSpPr>
          <p:sp>
            <p:nvSpPr>
              <p:cNvPr id="468" name="Google Shape;468;p37"/>
              <p:cNvSpPr/>
              <p:nvPr/>
            </p:nvSpPr>
            <p:spPr>
              <a:xfrm rot="-5400000">
                <a:off x="6323786" y="1242982"/>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469" name="Google Shape;469;p37"/>
              <p:cNvPicPr preferRelativeResize="0"/>
              <p:nvPr/>
            </p:nvPicPr>
            <p:blipFill>
              <a:blip r:embed="rId3">
                <a:alphaModFix/>
              </a:blip>
              <a:stretch>
                <a:fillRect/>
              </a:stretch>
            </p:blipFill>
            <p:spPr>
              <a:xfrm rot="5400000">
                <a:off x="7353730" y="2183127"/>
                <a:ext cx="2154085" cy="777250"/>
              </a:xfrm>
              <a:prstGeom prst="rect">
                <a:avLst/>
              </a:prstGeom>
              <a:noFill/>
              <a:ln>
                <a:noFill/>
              </a:ln>
            </p:spPr>
          </p:pic>
        </p:grpSp>
        <p:grpSp>
          <p:nvGrpSpPr>
            <p:cNvPr id="470" name="Google Shape;470;p37"/>
            <p:cNvGrpSpPr/>
            <p:nvPr/>
          </p:nvGrpSpPr>
          <p:grpSpPr>
            <a:xfrm>
              <a:off x="6323319" y="4241953"/>
              <a:ext cx="868070" cy="362037"/>
              <a:chOff x="334963" y="6065838"/>
              <a:chExt cx="1906588" cy="795337"/>
            </a:xfrm>
          </p:grpSpPr>
          <p:sp>
            <p:nvSpPr>
              <p:cNvPr id="471" name="Google Shape;471;p37"/>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2" name="Google Shape;472;p37"/>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3" name="Google Shape;473;p37"/>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4" name="Google Shape;474;p37"/>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5" name="Google Shape;475;p37"/>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6" name="Google Shape;476;p37"/>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7" name="Google Shape;477;p37"/>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8" name="Google Shape;478;p37"/>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9" name="Google Shape;479;p37"/>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0" name="Google Shape;480;p37"/>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1" name="Google Shape;481;p37"/>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2" name="Google Shape;482;p37"/>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3" name="Google Shape;483;p37"/>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4" name="Google Shape;484;p37"/>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5" name="Google Shape;485;p37"/>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cxnSp>
        <p:nvCxnSpPr>
          <p:cNvPr id="486" name="Google Shape;486;p37"/>
          <p:cNvCxnSpPr/>
          <p:nvPr/>
        </p:nvCxnSpPr>
        <p:spPr>
          <a:xfrm>
            <a:off x="817775" y="2674625"/>
            <a:ext cx="842700" cy="0"/>
          </a:xfrm>
          <a:prstGeom prst="straightConnector1">
            <a:avLst/>
          </a:prstGeom>
          <a:noFill/>
          <a:ln w="19050" cap="flat" cmpd="sng">
            <a:solidFill>
              <a:schemeClr val="dk1"/>
            </a:solidFill>
            <a:prstDash val="solid"/>
            <a:round/>
            <a:headEnd type="none" w="med" len="med"/>
            <a:tailEnd type="none" w="med" len="med"/>
          </a:ln>
        </p:spPr>
      </p:cxnSp>
      <p:sp>
        <p:nvSpPr>
          <p:cNvPr id="487" name="Google Shape;487;p37"/>
          <p:cNvSpPr/>
          <p:nvPr/>
        </p:nvSpPr>
        <p:spPr>
          <a:xfrm rot="-5400000">
            <a:off x="6293311" y="1273661"/>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Tree>
    <p:extLst>
      <p:ext uri="{BB962C8B-B14F-4D97-AF65-F5344CB8AC3E}">
        <p14:creationId xmlns:p14="http://schemas.microsoft.com/office/powerpoint/2010/main" val="14311833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877654" y="4595881"/>
            <a:ext cx="7704000" cy="360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dirty="0"/>
              <a:t>Giao diện trang chủ</a:t>
            </a:r>
            <a:endParaRPr sz="15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484954" y="225076"/>
            <a:ext cx="4174090"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4: KẾT QUẢ NGHIÊN CỨU</a:t>
            </a:r>
            <a:endParaRPr lang="vi-VN" sz="2000" b="1" dirty="0">
              <a:solidFill>
                <a:schemeClr val="tx2">
                  <a:lumMod val="50000"/>
                </a:schemeClr>
              </a:solidFill>
            </a:endParaRPr>
          </a:p>
        </p:txBody>
      </p:sp>
      <p:pic>
        <p:nvPicPr>
          <p:cNvPr id="3" name="Picture 2">
            <a:extLst>
              <a:ext uri="{FF2B5EF4-FFF2-40B4-BE49-F238E27FC236}">
                <a16:creationId xmlns:a16="http://schemas.microsoft.com/office/drawing/2014/main" id="{4877502D-FC07-2AF1-D0A1-1C39AC6120B2}"/>
              </a:ext>
            </a:extLst>
          </p:cNvPr>
          <p:cNvPicPr>
            <a:picLocks noChangeAspect="1"/>
          </p:cNvPicPr>
          <p:nvPr/>
        </p:nvPicPr>
        <p:blipFill>
          <a:blip r:embed="rId3"/>
          <a:stretch>
            <a:fillRect/>
          </a:stretch>
        </p:blipFill>
        <p:spPr>
          <a:xfrm>
            <a:off x="1081063" y="833004"/>
            <a:ext cx="6981872" cy="3762877"/>
          </a:xfrm>
          <a:prstGeom prst="rect">
            <a:avLst/>
          </a:prstGeom>
        </p:spPr>
      </p:pic>
    </p:spTree>
    <p:extLst>
      <p:ext uri="{BB962C8B-B14F-4D97-AF65-F5344CB8AC3E}">
        <p14:creationId xmlns:p14="http://schemas.microsoft.com/office/powerpoint/2010/main" val="32236437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877654" y="4595881"/>
            <a:ext cx="7704000" cy="360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dirty="0"/>
              <a:t>Giao diện trang giới thiệu</a:t>
            </a:r>
            <a:endParaRPr sz="15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484954" y="225076"/>
            <a:ext cx="4174090"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4: KẾT QUẢ NGHIÊN CỨU</a:t>
            </a:r>
            <a:endParaRPr lang="vi-VN" sz="2000" b="1" dirty="0">
              <a:solidFill>
                <a:schemeClr val="tx2">
                  <a:lumMod val="50000"/>
                </a:schemeClr>
              </a:solidFill>
            </a:endParaRPr>
          </a:p>
        </p:txBody>
      </p:sp>
      <p:pic>
        <p:nvPicPr>
          <p:cNvPr id="5" name="Picture 4">
            <a:extLst>
              <a:ext uri="{FF2B5EF4-FFF2-40B4-BE49-F238E27FC236}">
                <a16:creationId xmlns:a16="http://schemas.microsoft.com/office/drawing/2014/main" id="{78D319AF-2DCE-9E9D-D586-C00A581160E9}"/>
              </a:ext>
            </a:extLst>
          </p:cNvPr>
          <p:cNvPicPr>
            <a:picLocks noChangeAspect="1"/>
          </p:cNvPicPr>
          <p:nvPr/>
        </p:nvPicPr>
        <p:blipFill>
          <a:blip r:embed="rId3"/>
          <a:stretch>
            <a:fillRect/>
          </a:stretch>
        </p:blipFill>
        <p:spPr>
          <a:xfrm>
            <a:off x="716456" y="848103"/>
            <a:ext cx="7508640" cy="3747777"/>
          </a:xfrm>
          <a:prstGeom prst="rect">
            <a:avLst/>
          </a:prstGeom>
        </p:spPr>
      </p:pic>
    </p:spTree>
    <p:extLst>
      <p:ext uri="{BB962C8B-B14F-4D97-AF65-F5344CB8AC3E}">
        <p14:creationId xmlns:p14="http://schemas.microsoft.com/office/powerpoint/2010/main" val="7954089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877654" y="4595881"/>
            <a:ext cx="7704000" cy="360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dirty="0"/>
              <a:t>Giao diện trang xem phòng</a:t>
            </a:r>
            <a:endParaRPr sz="15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484954" y="225076"/>
            <a:ext cx="4174090"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4: KẾT QUẢ NGHIÊN CỨU</a:t>
            </a:r>
            <a:endParaRPr lang="vi-VN" sz="2000" b="1" dirty="0">
              <a:solidFill>
                <a:schemeClr val="tx2">
                  <a:lumMod val="50000"/>
                </a:schemeClr>
              </a:solidFill>
            </a:endParaRPr>
          </a:p>
        </p:txBody>
      </p:sp>
      <p:pic>
        <p:nvPicPr>
          <p:cNvPr id="3" name="Picture 2">
            <a:extLst>
              <a:ext uri="{FF2B5EF4-FFF2-40B4-BE49-F238E27FC236}">
                <a16:creationId xmlns:a16="http://schemas.microsoft.com/office/drawing/2014/main" id="{C229E966-3F94-A272-122D-525849CBB9AB}"/>
              </a:ext>
            </a:extLst>
          </p:cNvPr>
          <p:cNvPicPr>
            <a:picLocks noChangeAspect="1"/>
          </p:cNvPicPr>
          <p:nvPr/>
        </p:nvPicPr>
        <p:blipFill>
          <a:blip r:embed="rId3"/>
          <a:stretch>
            <a:fillRect/>
          </a:stretch>
        </p:blipFill>
        <p:spPr>
          <a:xfrm>
            <a:off x="937512" y="753372"/>
            <a:ext cx="7165964" cy="3842509"/>
          </a:xfrm>
          <a:prstGeom prst="rect">
            <a:avLst/>
          </a:prstGeom>
        </p:spPr>
      </p:pic>
    </p:spTree>
    <p:extLst>
      <p:ext uri="{BB962C8B-B14F-4D97-AF65-F5344CB8AC3E}">
        <p14:creationId xmlns:p14="http://schemas.microsoft.com/office/powerpoint/2010/main" val="1240044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3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b="1" dirty="0">
                <a:solidFill>
                  <a:schemeClr val="tx2">
                    <a:lumMod val="50000"/>
                  </a:schemeClr>
                </a:solidFill>
              </a:rPr>
              <a:t>NỘI DUNG</a:t>
            </a:r>
            <a:endParaRPr sz="3000" b="1" dirty="0">
              <a:solidFill>
                <a:schemeClr val="tx2">
                  <a:lumMod val="50000"/>
                </a:schemeClr>
              </a:solidFill>
            </a:endParaRPr>
          </a:p>
        </p:txBody>
      </p:sp>
      <p:sp>
        <p:nvSpPr>
          <p:cNvPr id="435" name="Google Shape;435;p35"/>
          <p:cNvSpPr txBox="1">
            <a:spLocks noGrp="1"/>
          </p:cNvSpPr>
          <p:nvPr>
            <p:ph type="title" idx="2"/>
          </p:nvPr>
        </p:nvSpPr>
        <p:spPr>
          <a:xfrm>
            <a:off x="1505375" y="1275503"/>
            <a:ext cx="7347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436" name="Google Shape;436;p35"/>
          <p:cNvSpPr txBox="1">
            <a:spLocks noGrp="1"/>
          </p:cNvSpPr>
          <p:nvPr>
            <p:ph type="title" idx="3"/>
          </p:nvPr>
        </p:nvSpPr>
        <p:spPr>
          <a:xfrm>
            <a:off x="2540457" y="3326160"/>
            <a:ext cx="7347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437" name="Google Shape;437;p35"/>
          <p:cNvSpPr txBox="1">
            <a:spLocks noGrp="1"/>
          </p:cNvSpPr>
          <p:nvPr>
            <p:ph type="title" idx="4"/>
          </p:nvPr>
        </p:nvSpPr>
        <p:spPr>
          <a:xfrm>
            <a:off x="4204646" y="1275503"/>
            <a:ext cx="7347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438" name="Google Shape;438;p35"/>
          <p:cNvSpPr txBox="1">
            <a:spLocks noGrp="1"/>
          </p:cNvSpPr>
          <p:nvPr>
            <p:ph type="title" idx="5"/>
          </p:nvPr>
        </p:nvSpPr>
        <p:spPr>
          <a:xfrm>
            <a:off x="5652833" y="3326160"/>
            <a:ext cx="7347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sp>
        <p:nvSpPr>
          <p:cNvPr id="439" name="Google Shape;439;p35"/>
          <p:cNvSpPr txBox="1">
            <a:spLocks noGrp="1"/>
          </p:cNvSpPr>
          <p:nvPr>
            <p:ph type="title" idx="6"/>
          </p:nvPr>
        </p:nvSpPr>
        <p:spPr>
          <a:xfrm>
            <a:off x="6903925" y="1275503"/>
            <a:ext cx="7347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441" name="Google Shape;441;p35"/>
          <p:cNvSpPr txBox="1">
            <a:spLocks noGrp="1"/>
          </p:cNvSpPr>
          <p:nvPr>
            <p:ph type="subTitle" idx="1"/>
          </p:nvPr>
        </p:nvSpPr>
        <p:spPr>
          <a:xfrm>
            <a:off x="719975" y="2049843"/>
            <a:ext cx="2305500" cy="7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TỔNG QUAN</a:t>
            </a:r>
            <a:endParaRPr b="1" dirty="0"/>
          </a:p>
        </p:txBody>
      </p:sp>
      <p:sp>
        <p:nvSpPr>
          <p:cNvPr id="442" name="Google Shape;442;p35"/>
          <p:cNvSpPr txBox="1">
            <a:spLocks noGrp="1"/>
          </p:cNvSpPr>
          <p:nvPr>
            <p:ph type="subTitle" idx="8"/>
          </p:nvPr>
        </p:nvSpPr>
        <p:spPr>
          <a:xfrm>
            <a:off x="3419246" y="2049843"/>
            <a:ext cx="2305500" cy="7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NGHIÊN CỨU </a:t>
            </a:r>
          </a:p>
          <a:p>
            <a:pPr marL="0" lvl="0" indent="0" algn="ctr" rtl="0">
              <a:spcBef>
                <a:spcPts val="0"/>
              </a:spcBef>
              <a:spcAft>
                <a:spcPts val="0"/>
              </a:spcAft>
              <a:buNone/>
            </a:pPr>
            <a:r>
              <a:rPr lang="en" b="1" dirty="0"/>
              <a:t>LÝ THUYẾT</a:t>
            </a:r>
            <a:endParaRPr b="1" dirty="0"/>
          </a:p>
        </p:txBody>
      </p:sp>
      <p:sp>
        <p:nvSpPr>
          <p:cNvPr id="443" name="Google Shape;443;p35"/>
          <p:cNvSpPr txBox="1">
            <a:spLocks noGrp="1"/>
          </p:cNvSpPr>
          <p:nvPr>
            <p:ph type="subTitle" idx="9"/>
          </p:nvPr>
        </p:nvSpPr>
        <p:spPr>
          <a:xfrm>
            <a:off x="6118525" y="2049843"/>
            <a:ext cx="2305500" cy="7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HIỆN THỰC HOÁ NGHIÊN CỨU</a:t>
            </a:r>
            <a:endParaRPr b="1" dirty="0"/>
          </a:p>
        </p:txBody>
      </p:sp>
      <p:sp>
        <p:nvSpPr>
          <p:cNvPr id="444" name="Google Shape;444;p35"/>
          <p:cNvSpPr txBox="1">
            <a:spLocks noGrp="1"/>
          </p:cNvSpPr>
          <p:nvPr>
            <p:ph type="subTitle" idx="13"/>
          </p:nvPr>
        </p:nvSpPr>
        <p:spPr>
          <a:xfrm>
            <a:off x="1755057" y="4100705"/>
            <a:ext cx="2305500" cy="7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KẾT QUẢ </a:t>
            </a:r>
          </a:p>
          <a:p>
            <a:pPr marL="0" lvl="0" indent="0" algn="ctr" rtl="0">
              <a:spcBef>
                <a:spcPts val="0"/>
              </a:spcBef>
              <a:spcAft>
                <a:spcPts val="0"/>
              </a:spcAft>
              <a:buNone/>
            </a:pPr>
            <a:r>
              <a:rPr lang="en" b="1" dirty="0"/>
              <a:t>NGHIÊN CỨU</a:t>
            </a:r>
            <a:endParaRPr b="1" dirty="0"/>
          </a:p>
        </p:txBody>
      </p:sp>
      <p:sp>
        <p:nvSpPr>
          <p:cNvPr id="445" name="Google Shape;445;p35"/>
          <p:cNvSpPr txBox="1">
            <a:spLocks noGrp="1"/>
          </p:cNvSpPr>
          <p:nvPr>
            <p:ph type="subTitle" idx="14"/>
          </p:nvPr>
        </p:nvSpPr>
        <p:spPr>
          <a:xfrm>
            <a:off x="4867433" y="4100705"/>
            <a:ext cx="2554524" cy="7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KẾT LUẬN VÀ HƯỚNG PHÁT TRIỂN</a:t>
            </a:r>
            <a:endParaRPr b="1" dirty="0"/>
          </a:p>
        </p:txBody>
      </p:sp>
      <p:cxnSp>
        <p:nvCxnSpPr>
          <p:cNvPr id="447" name="Google Shape;447;p35"/>
          <p:cNvCxnSpPr/>
          <p:nvPr/>
        </p:nvCxnSpPr>
        <p:spPr>
          <a:xfrm>
            <a:off x="1660175" y="1952300"/>
            <a:ext cx="425100" cy="0"/>
          </a:xfrm>
          <a:prstGeom prst="straightConnector1">
            <a:avLst/>
          </a:prstGeom>
          <a:noFill/>
          <a:ln w="19050" cap="flat" cmpd="sng">
            <a:solidFill>
              <a:schemeClr val="dk1"/>
            </a:solidFill>
            <a:prstDash val="solid"/>
            <a:round/>
            <a:headEnd type="none" w="med" len="med"/>
            <a:tailEnd type="none" w="med" len="med"/>
          </a:ln>
        </p:spPr>
      </p:cxnSp>
      <p:cxnSp>
        <p:nvCxnSpPr>
          <p:cNvPr id="448" name="Google Shape;448;p35"/>
          <p:cNvCxnSpPr/>
          <p:nvPr/>
        </p:nvCxnSpPr>
        <p:spPr>
          <a:xfrm>
            <a:off x="4359450" y="1952300"/>
            <a:ext cx="425100" cy="0"/>
          </a:xfrm>
          <a:prstGeom prst="straightConnector1">
            <a:avLst/>
          </a:prstGeom>
          <a:noFill/>
          <a:ln w="19050" cap="flat" cmpd="sng">
            <a:solidFill>
              <a:schemeClr val="dk1"/>
            </a:solidFill>
            <a:prstDash val="solid"/>
            <a:round/>
            <a:headEnd type="none" w="med" len="med"/>
            <a:tailEnd type="none" w="med" len="med"/>
          </a:ln>
        </p:spPr>
      </p:cxnSp>
      <p:cxnSp>
        <p:nvCxnSpPr>
          <p:cNvPr id="449" name="Google Shape;449;p35"/>
          <p:cNvCxnSpPr/>
          <p:nvPr/>
        </p:nvCxnSpPr>
        <p:spPr>
          <a:xfrm>
            <a:off x="7058725" y="1952300"/>
            <a:ext cx="425100" cy="0"/>
          </a:xfrm>
          <a:prstGeom prst="straightConnector1">
            <a:avLst/>
          </a:prstGeom>
          <a:noFill/>
          <a:ln w="19050" cap="flat" cmpd="sng">
            <a:solidFill>
              <a:schemeClr val="dk1"/>
            </a:solidFill>
            <a:prstDash val="solid"/>
            <a:round/>
            <a:headEnd type="none" w="med" len="med"/>
            <a:tailEnd type="none" w="med" len="med"/>
          </a:ln>
        </p:spPr>
      </p:cxnSp>
      <p:cxnSp>
        <p:nvCxnSpPr>
          <p:cNvPr id="450" name="Google Shape;450;p35"/>
          <p:cNvCxnSpPr/>
          <p:nvPr/>
        </p:nvCxnSpPr>
        <p:spPr>
          <a:xfrm>
            <a:off x="2704541" y="4001556"/>
            <a:ext cx="425100" cy="0"/>
          </a:xfrm>
          <a:prstGeom prst="straightConnector1">
            <a:avLst/>
          </a:prstGeom>
          <a:noFill/>
          <a:ln w="19050" cap="flat" cmpd="sng">
            <a:solidFill>
              <a:schemeClr val="dk1"/>
            </a:solidFill>
            <a:prstDash val="solid"/>
            <a:round/>
            <a:headEnd type="none" w="med" len="med"/>
            <a:tailEnd type="none" w="med" len="med"/>
          </a:ln>
        </p:spPr>
      </p:cxnSp>
      <p:cxnSp>
        <p:nvCxnSpPr>
          <p:cNvPr id="451" name="Google Shape;451;p35"/>
          <p:cNvCxnSpPr/>
          <p:nvPr/>
        </p:nvCxnSpPr>
        <p:spPr>
          <a:xfrm>
            <a:off x="5807637" y="4001556"/>
            <a:ext cx="425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877654" y="4595881"/>
            <a:ext cx="7704000" cy="360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dirty="0"/>
              <a:t>Giao diện trang đặt phòng</a:t>
            </a:r>
            <a:endParaRPr sz="15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484954" y="225076"/>
            <a:ext cx="4174090"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4: KẾT QUẢ NGHIÊN CỨU</a:t>
            </a:r>
            <a:endParaRPr lang="vi-VN" sz="2000" b="1" dirty="0">
              <a:solidFill>
                <a:schemeClr val="tx2">
                  <a:lumMod val="50000"/>
                </a:schemeClr>
              </a:solidFill>
            </a:endParaRPr>
          </a:p>
        </p:txBody>
      </p:sp>
      <p:pic>
        <p:nvPicPr>
          <p:cNvPr id="5" name="Picture 4">
            <a:extLst>
              <a:ext uri="{FF2B5EF4-FFF2-40B4-BE49-F238E27FC236}">
                <a16:creationId xmlns:a16="http://schemas.microsoft.com/office/drawing/2014/main" id="{A3BA1E1D-F3CF-C24D-F47C-DD0C8EBF51D8}"/>
              </a:ext>
            </a:extLst>
          </p:cNvPr>
          <p:cNvPicPr>
            <a:picLocks noChangeAspect="1"/>
          </p:cNvPicPr>
          <p:nvPr/>
        </p:nvPicPr>
        <p:blipFill>
          <a:blip r:embed="rId3"/>
          <a:stretch>
            <a:fillRect/>
          </a:stretch>
        </p:blipFill>
        <p:spPr>
          <a:xfrm>
            <a:off x="1170407" y="864833"/>
            <a:ext cx="6803183" cy="3649263"/>
          </a:xfrm>
          <a:prstGeom prst="rect">
            <a:avLst/>
          </a:prstGeom>
        </p:spPr>
      </p:pic>
    </p:spTree>
    <p:extLst>
      <p:ext uri="{BB962C8B-B14F-4D97-AF65-F5344CB8AC3E}">
        <p14:creationId xmlns:p14="http://schemas.microsoft.com/office/powerpoint/2010/main" val="21366194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841618" y="4226518"/>
            <a:ext cx="7704000" cy="360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dirty="0"/>
              <a:t>Giao diện trang thống kê loại phòng</a:t>
            </a:r>
            <a:endParaRPr sz="15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484954" y="225076"/>
            <a:ext cx="4174090"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4: KẾT QUẢ NGHIÊN CỨU</a:t>
            </a:r>
            <a:endParaRPr lang="vi-VN" sz="2000" b="1" dirty="0">
              <a:solidFill>
                <a:schemeClr val="tx2">
                  <a:lumMod val="50000"/>
                </a:schemeClr>
              </a:solidFill>
            </a:endParaRPr>
          </a:p>
        </p:txBody>
      </p:sp>
      <p:pic>
        <p:nvPicPr>
          <p:cNvPr id="3" name="Picture 2">
            <a:extLst>
              <a:ext uri="{FF2B5EF4-FFF2-40B4-BE49-F238E27FC236}">
                <a16:creationId xmlns:a16="http://schemas.microsoft.com/office/drawing/2014/main" id="{25D6A625-6BFF-3736-E35F-76EA84366B2B}"/>
              </a:ext>
            </a:extLst>
          </p:cNvPr>
          <p:cNvPicPr>
            <a:picLocks noChangeAspect="1"/>
          </p:cNvPicPr>
          <p:nvPr/>
        </p:nvPicPr>
        <p:blipFill>
          <a:blip r:embed="rId3"/>
          <a:stretch>
            <a:fillRect/>
          </a:stretch>
        </p:blipFill>
        <p:spPr>
          <a:xfrm>
            <a:off x="1698172" y="1008654"/>
            <a:ext cx="5617029" cy="3126192"/>
          </a:xfrm>
          <a:prstGeom prst="rect">
            <a:avLst/>
          </a:prstGeom>
        </p:spPr>
      </p:pic>
    </p:spTree>
    <p:extLst>
      <p:ext uri="{BB962C8B-B14F-4D97-AF65-F5344CB8AC3E}">
        <p14:creationId xmlns:p14="http://schemas.microsoft.com/office/powerpoint/2010/main" val="22704487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7"/>
          <p:cNvSpPr txBox="1">
            <a:spLocks noGrp="1"/>
          </p:cNvSpPr>
          <p:nvPr>
            <p:ph type="title"/>
          </p:nvPr>
        </p:nvSpPr>
        <p:spPr>
          <a:xfrm>
            <a:off x="778303" y="2623899"/>
            <a:ext cx="5424302" cy="15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tx2">
                    <a:lumMod val="50000"/>
                  </a:schemeClr>
                </a:solidFill>
              </a:rPr>
              <a:t>KẾT LUẬN VÀ</a:t>
            </a:r>
            <a:br>
              <a:rPr lang="en-US" b="1" dirty="0">
                <a:solidFill>
                  <a:schemeClr val="tx2">
                    <a:lumMod val="50000"/>
                  </a:schemeClr>
                </a:solidFill>
              </a:rPr>
            </a:br>
            <a:r>
              <a:rPr lang="en-US" b="1" dirty="0">
                <a:solidFill>
                  <a:schemeClr val="tx2">
                    <a:lumMod val="50000"/>
                  </a:schemeClr>
                </a:solidFill>
              </a:rPr>
              <a:t>HƯỚNG PHÁT TRIỂN</a:t>
            </a:r>
            <a:endParaRPr b="1" dirty="0">
              <a:solidFill>
                <a:schemeClr val="tx2">
                  <a:lumMod val="50000"/>
                </a:schemeClr>
              </a:solidFill>
            </a:endParaRPr>
          </a:p>
        </p:txBody>
      </p:sp>
      <p:sp>
        <p:nvSpPr>
          <p:cNvPr id="465" name="Google Shape;465;p37"/>
          <p:cNvSpPr txBox="1">
            <a:spLocks noGrp="1"/>
          </p:cNvSpPr>
          <p:nvPr>
            <p:ph type="title" idx="2"/>
          </p:nvPr>
        </p:nvSpPr>
        <p:spPr>
          <a:xfrm>
            <a:off x="713225" y="1624325"/>
            <a:ext cx="10518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grpSp>
        <p:nvGrpSpPr>
          <p:cNvPr id="466" name="Google Shape;466;p37"/>
          <p:cNvGrpSpPr/>
          <p:nvPr/>
        </p:nvGrpSpPr>
        <p:grpSpPr>
          <a:xfrm>
            <a:off x="6323319" y="1243432"/>
            <a:ext cx="2496078" cy="3360558"/>
            <a:chOff x="6323319" y="1243432"/>
            <a:chExt cx="2496078" cy="3360558"/>
          </a:xfrm>
        </p:grpSpPr>
        <p:grpSp>
          <p:nvGrpSpPr>
            <p:cNvPr id="467" name="Google Shape;467;p37"/>
            <p:cNvGrpSpPr/>
            <p:nvPr/>
          </p:nvGrpSpPr>
          <p:grpSpPr>
            <a:xfrm>
              <a:off x="6323336" y="1243432"/>
              <a:ext cx="2496061" cy="2405363"/>
              <a:chOff x="6323336" y="1243432"/>
              <a:chExt cx="2496061" cy="2405363"/>
            </a:xfrm>
          </p:grpSpPr>
          <p:sp>
            <p:nvSpPr>
              <p:cNvPr id="468" name="Google Shape;468;p37"/>
              <p:cNvSpPr/>
              <p:nvPr/>
            </p:nvSpPr>
            <p:spPr>
              <a:xfrm rot="-5400000">
                <a:off x="6323786" y="1242982"/>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469" name="Google Shape;469;p37"/>
              <p:cNvPicPr preferRelativeResize="0"/>
              <p:nvPr/>
            </p:nvPicPr>
            <p:blipFill>
              <a:blip r:embed="rId3">
                <a:alphaModFix/>
              </a:blip>
              <a:stretch>
                <a:fillRect/>
              </a:stretch>
            </p:blipFill>
            <p:spPr>
              <a:xfrm rot="5400000">
                <a:off x="7353730" y="2183127"/>
                <a:ext cx="2154085" cy="777250"/>
              </a:xfrm>
              <a:prstGeom prst="rect">
                <a:avLst/>
              </a:prstGeom>
              <a:noFill/>
              <a:ln>
                <a:noFill/>
              </a:ln>
            </p:spPr>
          </p:pic>
        </p:grpSp>
        <p:grpSp>
          <p:nvGrpSpPr>
            <p:cNvPr id="470" name="Google Shape;470;p37"/>
            <p:cNvGrpSpPr/>
            <p:nvPr/>
          </p:nvGrpSpPr>
          <p:grpSpPr>
            <a:xfrm>
              <a:off x="6323319" y="4241953"/>
              <a:ext cx="868070" cy="362037"/>
              <a:chOff x="334963" y="6065838"/>
              <a:chExt cx="1906588" cy="795337"/>
            </a:xfrm>
          </p:grpSpPr>
          <p:sp>
            <p:nvSpPr>
              <p:cNvPr id="471" name="Google Shape;471;p37"/>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2" name="Google Shape;472;p37"/>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3" name="Google Shape;473;p37"/>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4" name="Google Shape;474;p37"/>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5" name="Google Shape;475;p37"/>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6" name="Google Shape;476;p37"/>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7" name="Google Shape;477;p37"/>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8" name="Google Shape;478;p37"/>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9" name="Google Shape;479;p37"/>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0" name="Google Shape;480;p37"/>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1" name="Google Shape;481;p37"/>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2" name="Google Shape;482;p37"/>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3" name="Google Shape;483;p37"/>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4" name="Google Shape;484;p37"/>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5" name="Google Shape;485;p37"/>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cxnSp>
        <p:nvCxnSpPr>
          <p:cNvPr id="486" name="Google Shape;486;p37"/>
          <p:cNvCxnSpPr/>
          <p:nvPr/>
        </p:nvCxnSpPr>
        <p:spPr>
          <a:xfrm>
            <a:off x="817775" y="2674625"/>
            <a:ext cx="842700" cy="0"/>
          </a:xfrm>
          <a:prstGeom prst="straightConnector1">
            <a:avLst/>
          </a:prstGeom>
          <a:noFill/>
          <a:ln w="19050" cap="flat" cmpd="sng">
            <a:solidFill>
              <a:schemeClr val="dk1"/>
            </a:solidFill>
            <a:prstDash val="solid"/>
            <a:round/>
            <a:headEnd type="none" w="med" len="med"/>
            <a:tailEnd type="none" w="med" len="med"/>
          </a:ln>
        </p:spPr>
      </p:cxnSp>
      <p:sp>
        <p:nvSpPr>
          <p:cNvPr id="487" name="Google Shape;487;p37"/>
          <p:cNvSpPr/>
          <p:nvPr/>
        </p:nvSpPr>
        <p:spPr>
          <a:xfrm rot="-5400000">
            <a:off x="6293311" y="1273661"/>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Tree>
    <p:extLst>
      <p:ext uri="{BB962C8B-B14F-4D97-AF65-F5344CB8AC3E}">
        <p14:creationId xmlns:p14="http://schemas.microsoft.com/office/powerpoint/2010/main" val="5533974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017239" y="343800"/>
            <a:ext cx="5109521"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5: KẾT QUẢ VÀ HƯỚNG PHÁT TRIỂN</a:t>
            </a:r>
            <a:endParaRPr lang="vi-VN" sz="2000" b="1" dirty="0">
              <a:solidFill>
                <a:schemeClr val="tx2">
                  <a:lumMod val="50000"/>
                </a:schemeClr>
              </a:solidFill>
            </a:endParaRPr>
          </a:p>
        </p:txBody>
      </p:sp>
      <p:sp>
        <p:nvSpPr>
          <p:cNvPr id="7" name="TextBox 6">
            <a:extLst>
              <a:ext uri="{FF2B5EF4-FFF2-40B4-BE49-F238E27FC236}">
                <a16:creationId xmlns:a16="http://schemas.microsoft.com/office/drawing/2014/main" id="{69555EC1-82DD-B477-793A-49FAF3EC8D72}"/>
              </a:ext>
            </a:extLst>
          </p:cNvPr>
          <p:cNvSpPr txBox="1"/>
          <p:nvPr/>
        </p:nvSpPr>
        <p:spPr>
          <a:xfrm>
            <a:off x="527019" y="1247638"/>
            <a:ext cx="7968342" cy="3721019"/>
          </a:xfrm>
          <a:prstGeom prst="rect">
            <a:avLst/>
          </a:prstGeom>
          <a:noFill/>
        </p:spPr>
        <p:txBody>
          <a:bodyPr wrap="square">
            <a:spAutoFit/>
          </a:bodyPr>
          <a:lstStyle/>
          <a:p>
            <a:pPr marL="285750" marR="0" indent="-285750" algn="just">
              <a:lnSpc>
                <a:spcPct val="200000"/>
              </a:lnSpc>
              <a:spcBef>
                <a:spcPts val="0"/>
              </a:spcBef>
              <a:spcAft>
                <a:spcPts val="0"/>
              </a:spcAft>
              <a:buFont typeface="Wingdings" panose="05000000000000000000" pitchFamily="2" charset="2"/>
              <a:buChar char="§"/>
            </a:pPr>
            <a:r>
              <a:rPr lang="vi-VN" sz="1500" dirty="0">
                <a:effectLst/>
                <a:latin typeface="Figtree Black"/>
                <a:ea typeface="Times New Roman" panose="02020603050405020304" pitchFamily="18" charset="0"/>
              </a:rPr>
              <a:t>Xây dựng thành công website quản lý homestay/khách sạ</a:t>
            </a:r>
            <a:r>
              <a:rPr lang="en-US" sz="1500" dirty="0">
                <a:effectLst/>
                <a:latin typeface="Figtree Black"/>
                <a:ea typeface="Times New Roman" panose="02020603050405020304" pitchFamily="18" charset="0"/>
              </a:rPr>
              <a:t>n.</a:t>
            </a:r>
          </a:p>
          <a:p>
            <a:pPr marL="285750" marR="0" indent="-285750" algn="just">
              <a:lnSpc>
                <a:spcPct val="200000"/>
              </a:lnSpc>
              <a:spcBef>
                <a:spcPts val="0"/>
              </a:spcBef>
              <a:spcAft>
                <a:spcPts val="0"/>
              </a:spcAft>
              <a:buFont typeface="Wingdings" panose="05000000000000000000" pitchFamily="2" charset="2"/>
              <a:buChar char="§"/>
            </a:pPr>
            <a:r>
              <a:rPr lang="en-US" sz="1500" b="1" dirty="0" err="1">
                <a:latin typeface="Figtree Black"/>
                <a:ea typeface="Times New Roman" panose="02020603050405020304" pitchFamily="18" charset="0"/>
              </a:rPr>
              <a:t>Đối</a:t>
            </a:r>
            <a:r>
              <a:rPr lang="en-US" sz="1500" b="1" dirty="0">
                <a:latin typeface="Figtree Black"/>
                <a:ea typeface="Times New Roman" panose="02020603050405020304" pitchFamily="18" charset="0"/>
              </a:rPr>
              <a:t> </a:t>
            </a:r>
            <a:r>
              <a:rPr lang="en-US" sz="1500" b="1" dirty="0" err="1">
                <a:latin typeface="Figtree Black"/>
                <a:ea typeface="Times New Roman" panose="02020603050405020304" pitchFamily="18" charset="0"/>
              </a:rPr>
              <a:t>với</a:t>
            </a:r>
            <a:r>
              <a:rPr lang="en-US" sz="1500" b="1" dirty="0">
                <a:latin typeface="Figtree Black"/>
                <a:ea typeface="Times New Roman" panose="02020603050405020304" pitchFamily="18" charset="0"/>
              </a:rPr>
              <a:t> </a:t>
            </a:r>
            <a:r>
              <a:rPr lang="en-US" sz="1500" b="1" dirty="0" err="1">
                <a:latin typeface="Figtree Black"/>
                <a:ea typeface="Times New Roman" panose="02020603050405020304" pitchFamily="18" charset="0"/>
              </a:rPr>
              <a:t>khách</a:t>
            </a:r>
            <a:r>
              <a:rPr lang="en-US" sz="1500" b="1" dirty="0">
                <a:latin typeface="Figtree Black"/>
                <a:ea typeface="Times New Roman" panose="02020603050405020304" pitchFamily="18" charset="0"/>
              </a:rPr>
              <a:t> </a:t>
            </a:r>
            <a:r>
              <a:rPr lang="en-US" sz="1500" b="1" dirty="0" err="1">
                <a:latin typeface="Figtree Black"/>
                <a:ea typeface="Times New Roman" panose="02020603050405020304" pitchFamily="18" charset="0"/>
              </a:rPr>
              <a:t>hàng</a:t>
            </a:r>
            <a:r>
              <a:rPr lang="en-US" sz="1500" b="1" dirty="0">
                <a:latin typeface="Figtree Black"/>
                <a:ea typeface="Times New Roman" panose="02020603050405020304" pitchFamily="18" charset="0"/>
              </a:rPr>
              <a:t>: </a:t>
            </a:r>
            <a:r>
              <a:rPr lang="en-US" sz="1500" dirty="0" err="1">
                <a:latin typeface="Figtree Black"/>
                <a:ea typeface="Times New Roman" panose="02020603050405020304" pitchFamily="18" charset="0"/>
              </a:rPr>
              <a:t>thực</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hiện</a:t>
            </a:r>
            <a:r>
              <a:rPr lang="en-US" sz="1500" dirty="0">
                <a:latin typeface="Figtree Black"/>
                <a:ea typeface="Times New Roman" panose="02020603050405020304" pitchFamily="18" charset="0"/>
              </a:rPr>
              <a:t> </a:t>
            </a:r>
            <a:r>
              <a:rPr lang="vi-VN" sz="1500" dirty="0">
                <a:effectLst/>
                <a:latin typeface="Figtree Black"/>
                <a:ea typeface="Times New Roman" panose="02020603050405020304" pitchFamily="18" charset="0"/>
              </a:rPr>
              <a:t>được các chức năng đặt phòng, thanh toán trực tuyến</a:t>
            </a:r>
            <a:r>
              <a:rPr lang="en-US" sz="1500" dirty="0">
                <a:effectLst/>
                <a:latin typeface="Figtree Black"/>
                <a:ea typeface="Times New Roman" panose="02020603050405020304" pitchFamily="18" charset="0"/>
              </a:rPr>
              <a:t>. </a:t>
            </a:r>
            <a:r>
              <a:rPr lang="en-US" sz="1500" dirty="0" err="1">
                <a:latin typeface="Figtree Black"/>
                <a:ea typeface="Times New Roman" panose="02020603050405020304" pitchFamily="18" charset="0"/>
              </a:rPr>
              <a:t>Xem</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thông</a:t>
            </a:r>
            <a:r>
              <a:rPr lang="en-US" sz="1500" dirty="0">
                <a:latin typeface="Figtree Black"/>
                <a:ea typeface="Times New Roman" panose="02020603050405020304" pitchFamily="18" charset="0"/>
              </a:rPr>
              <a:t> tin </a:t>
            </a:r>
            <a:r>
              <a:rPr lang="en-US" sz="1500" dirty="0" err="1">
                <a:effectLst/>
                <a:latin typeface="Figtree Black"/>
                <a:ea typeface="Times New Roman" panose="02020603050405020304" pitchFamily="18" charset="0"/>
              </a:rPr>
              <a:t>phòng</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khách</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sạn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xem</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lại</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thông</a:t>
            </a:r>
            <a:r>
              <a:rPr lang="en-US" sz="1500" dirty="0">
                <a:effectLst/>
                <a:latin typeface="Figtree Black"/>
                <a:ea typeface="Times New Roman" panose="02020603050405020304" pitchFamily="18" charset="0"/>
              </a:rPr>
              <a:t> tin </a:t>
            </a:r>
            <a:r>
              <a:rPr lang="en-US" sz="1500" dirty="0" err="1">
                <a:effectLst/>
                <a:latin typeface="Figtree Black"/>
                <a:ea typeface="Times New Roman" panose="02020603050405020304" pitchFamily="18" charset="0"/>
              </a:rPr>
              <a:t>vê</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phòng</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đa</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đặt</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va</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đánh</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gia</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phòng</a:t>
            </a:r>
            <a:r>
              <a:rPr lang="en-US" sz="1500" dirty="0">
                <a:latin typeface="Figtree Black"/>
                <a:ea typeface="Times New Roman" panose="02020603050405020304" pitchFamily="18" charset="0"/>
              </a:rPr>
              <a:t>.</a:t>
            </a:r>
          </a:p>
          <a:p>
            <a:pPr marL="285750" marR="0" indent="-285750" algn="just">
              <a:lnSpc>
                <a:spcPct val="200000"/>
              </a:lnSpc>
              <a:spcBef>
                <a:spcPts val="0"/>
              </a:spcBef>
              <a:spcAft>
                <a:spcPts val="0"/>
              </a:spcAft>
              <a:buFont typeface="Wingdings" panose="05000000000000000000" pitchFamily="2" charset="2"/>
              <a:buChar char="§"/>
            </a:pPr>
            <a:r>
              <a:rPr lang="en-US" sz="1500" b="1" dirty="0" err="1">
                <a:latin typeface="Figtree Black"/>
                <a:ea typeface="Times New Roman" panose="02020603050405020304" pitchFamily="18" charset="0"/>
              </a:rPr>
              <a:t>Đối</a:t>
            </a:r>
            <a:r>
              <a:rPr lang="en-US" sz="1500" b="1" dirty="0">
                <a:latin typeface="Figtree Black"/>
                <a:ea typeface="Times New Roman" panose="02020603050405020304" pitchFamily="18" charset="0"/>
              </a:rPr>
              <a:t> </a:t>
            </a:r>
            <a:r>
              <a:rPr lang="en-US" sz="1500" b="1" dirty="0" err="1">
                <a:latin typeface="Figtree Black"/>
                <a:ea typeface="Times New Roman" panose="02020603050405020304" pitchFamily="18" charset="0"/>
              </a:rPr>
              <a:t>với</a:t>
            </a:r>
            <a:r>
              <a:rPr lang="en-US" sz="1500" b="1" dirty="0">
                <a:latin typeface="Figtree Black"/>
                <a:ea typeface="Times New Roman" panose="02020603050405020304" pitchFamily="18" charset="0"/>
              </a:rPr>
              <a:t> </a:t>
            </a:r>
            <a:r>
              <a:rPr lang="en-US" sz="1500" b="1" dirty="0" err="1">
                <a:latin typeface="Figtree Black"/>
                <a:ea typeface="Times New Roman" panose="02020603050405020304" pitchFamily="18" charset="0"/>
              </a:rPr>
              <a:t>người</a:t>
            </a:r>
            <a:r>
              <a:rPr lang="en-US" sz="1500" b="1" dirty="0">
                <a:latin typeface="Figtree Black"/>
                <a:ea typeface="Times New Roman" panose="02020603050405020304" pitchFamily="18" charset="0"/>
              </a:rPr>
              <a:t> </a:t>
            </a:r>
            <a:r>
              <a:rPr lang="en-US" sz="1500" b="1" dirty="0" err="1">
                <a:latin typeface="Figtree Black"/>
                <a:ea typeface="Times New Roman" panose="02020603050405020304" pitchFamily="18" charset="0"/>
              </a:rPr>
              <a:t>quản</a:t>
            </a:r>
            <a:r>
              <a:rPr lang="en-US" sz="1500" b="1" dirty="0">
                <a:latin typeface="Figtree Black"/>
                <a:ea typeface="Times New Roman" panose="02020603050405020304" pitchFamily="18" charset="0"/>
              </a:rPr>
              <a:t> </a:t>
            </a:r>
            <a:r>
              <a:rPr lang="en-US" sz="1500" b="1" dirty="0" err="1">
                <a:latin typeface="Figtree Black"/>
                <a:ea typeface="Times New Roman" panose="02020603050405020304" pitchFamily="18" charset="0"/>
              </a:rPr>
              <a:t>ly</a:t>
            </a:r>
            <a:r>
              <a:rPr lang="en-US" sz="1500" b="1" dirty="0">
                <a:latin typeface="Figtree Black"/>
                <a:ea typeface="Times New Roman" panose="02020603050405020304" pitchFamily="18" charset="0"/>
              </a:rPr>
              <a:t>́: </a:t>
            </a:r>
            <a:r>
              <a:rPr lang="en-US" sz="1500" dirty="0" err="1">
                <a:latin typeface="Figtree Black"/>
                <a:ea typeface="Times New Roman" panose="02020603050405020304" pitchFamily="18" charset="0"/>
              </a:rPr>
              <a:t>xem</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được</a:t>
            </a:r>
            <a:r>
              <a:rPr lang="en-US" sz="1500" dirty="0">
                <a:latin typeface="Figtree Black"/>
                <a:ea typeface="Times New Roman" panose="02020603050405020304" pitchFamily="18" charset="0"/>
              </a:rPr>
              <a:t> </a:t>
            </a:r>
            <a:r>
              <a:rPr lang="vi-VN" sz="1500" dirty="0">
                <a:effectLst/>
                <a:latin typeface="Figtree Black"/>
                <a:ea typeface="Times New Roman" panose="02020603050405020304" pitchFamily="18" charset="0"/>
              </a:rPr>
              <a:t>thống kê</a:t>
            </a:r>
            <a:r>
              <a:rPr lang="en-US" sz="1500" dirty="0">
                <a:effectLst/>
                <a:latin typeface="Figtree Black"/>
                <a:ea typeface="Times New Roman" panose="02020603050405020304" pitchFamily="18" charset="0"/>
              </a:rPr>
              <a:t> </a:t>
            </a:r>
            <a:r>
              <a:rPr lang="vi-VN" sz="1500" dirty="0">
                <a:effectLst/>
                <a:latin typeface="Figtree Black"/>
                <a:ea typeface="Times New Roman" panose="02020603050405020304" pitchFamily="18" charset="0"/>
              </a:rPr>
              <a:t>doanh</a:t>
            </a:r>
            <a:r>
              <a:rPr lang="en-US" sz="1500" dirty="0">
                <a:effectLst/>
                <a:latin typeface="Figtree Black"/>
                <a:ea typeface="Times New Roman" panose="02020603050405020304" pitchFamily="18" charset="0"/>
              </a:rPr>
              <a:t> </a:t>
            </a:r>
            <a:r>
              <a:rPr lang="en-US" sz="1500">
                <a:effectLst/>
                <a:latin typeface="Figtree Black"/>
                <a:ea typeface="Times New Roman" panose="02020603050405020304" pitchFamily="18" charset="0"/>
              </a:rPr>
              <a:t>thu, </a:t>
            </a:r>
            <a:r>
              <a:rPr lang="en-US" sz="1500" dirty="0" err="1">
                <a:effectLst/>
                <a:latin typeface="Figtree Black"/>
                <a:ea typeface="Times New Roman" panose="02020603050405020304" pitchFamily="18" charset="0"/>
              </a:rPr>
              <a:t>thực</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hiện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được</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các</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chức</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năng</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thêm</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sửa</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xoa</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những</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thông</a:t>
            </a:r>
            <a:r>
              <a:rPr lang="en-US" sz="1500" dirty="0">
                <a:effectLst/>
                <a:latin typeface="Figtree Black"/>
                <a:ea typeface="Times New Roman" panose="02020603050405020304" pitchFamily="18" charset="0"/>
              </a:rPr>
              <a:t> tin </a:t>
            </a:r>
            <a:r>
              <a:rPr lang="en-US" sz="1500" dirty="0" err="1">
                <a:effectLst/>
                <a:latin typeface="Figtree Black"/>
                <a:ea typeface="Times New Roman" panose="02020603050405020304" pitchFamily="18" charset="0"/>
              </a:rPr>
              <a:t>liên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quan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đến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khách</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sạn</a:t>
            </a:r>
            <a:r>
              <a:rPr lang="en-US" sz="1500" dirty="0">
                <a:effectLst/>
                <a:latin typeface="Figtree Black"/>
                <a:ea typeface="Times New Roman" panose="02020603050405020304" pitchFamily="18" charset="0"/>
              </a:rPr>
              <a:t>.</a:t>
            </a:r>
          </a:p>
          <a:p>
            <a:pPr marL="285750" marR="0" indent="-285750" algn="just">
              <a:lnSpc>
                <a:spcPct val="200000"/>
              </a:lnSpc>
              <a:spcBef>
                <a:spcPts val="0"/>
              </a:spcBef>
              <a:spcAft>
                <a:spcPts val="0"/>
              </a:spcAft>
              <a:buFont typeface="Wingdings" panose="05000000000000000000" pitchFamily="2" charset="2"/>
              <a:buChar char="§"/>
            </a:pPr>
            <a:r>
              <a:rPr lang="vi-VN" sz="1500" dirty="0">
                <a:effectLst/>
                <a:latin typeface="Figtree Black"/>
                <a:ea typeface="Times New Roman" panose="02020603050405020304" pitchFamily="18" charset="0"/>
              </a:rPr>
              <a:t>Trang web với giao diện rõ ràng, bố cục hợp lý giúp người dùng dễ dàng tìm kiếm và truy cập vào các chức năng khi cần mà không mất nhiều thời gian. </a:t>
            </a:r>
            <a:endParaRPr lang="en-US" sz="1500" dirty="0">
              <a:effectLst/>
              <a:latin typeface="Figtree Black"/>
              <a:ea typeface="Times New Roman" panose="02020603050405020304" pitchFamily="18" charset="0"/>
            </a:endParaRPr>
          </a:p>
          <a:p>
            <a:pPr marL="0" marR="0" algn="just">
              <a:lnSpc>
                <a:spcPct val="200000"/>
              </a:lnSpc>
              <a:spcBef>
                <a:spcPts val="0"/>
              </a:spcBef>
              <a:spcAft>
                <a:spcPts val="0"/>
              </a:spcAft>
            </a:pPr>
            <a:r>
              <a:rPr lang="vi-VN" sz="1500" dirty="0">
                <a:effectLst/>
                <a:latin typeface="Figtree Black"/>
                <a:ea typeface="Times New Roman" panose="02020603050405020304" pitchFamily="18" charset="0"/>
              </a:rPr>
              <a:t> </a:t>
            </a:r>
            <a:endParaRPr lang="en-US" sz="1500" dirty="0">
              <a:latin typeface="Figtree Black"/>
            </a:endParaRPr>
          </a:p>
        </p:txBody>
      </p:sp>
      <p:sp>
        <p:nvSpPr>
          <p:cNvPr id="8" name="Google Shape;492;p38">
            <a:extLst>
              <a:ext uri="{FF2B5EF4-FFF2-40B4-BE49-F238E27FC236}">
                <a16:creationId xmlns:a16="http://schemas.microsoft.com/office/drawing/2014/main" id="{67BBF6A0-95CF-919C-B6B2-FAF35E527507}"/>
              </a:ext>
            </a:extLst>
          </p:cNvPr>
          <p:cNvSpPr txBox="1">
            <a:spLocks/>
          </p:cNvSpPr>
          <p:nvPr/>
        </p:nvSpPr>
        <p:spPr>
          <a:xfrm>
            <a:off x="436930" y="692118"/>
            <a:ext cx="1224451"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pPr algn="l"/>
            <a:r>
              <a:rPr lang="en-US" sz="2000" b="1" dirty="0">
                <a:solidFill>
                  <a:schemeClr val="tx2">
                    <a:lumMod val="50000"/>
                  </a:schemeClr>
                </a:solidFill>
              </a:rPr>
              <a:t>KẾT QUẢ</a:t>
            </a:r>
            <a:endParaRPr lang="vi-VN" sz="2000" b="1" dirty="0">
              <a:solidFill>
                <a:schemeClr val="tx2">
                  <a:lumMod val="50000"/>
                </a:schemeClr>
              </a:solidFill>
            </a:endParaRPr>
          </a:p>
        </p:txBody>
      </p:sp>
    </p:spTree>
    <p:extLst>
      <p:ext uri="{BB962C8B-B14F-4D97-AF65-F5344CB8AC3E}">
        <p14:creationId xmlns:p14="http://schemas.microsoft.com/office/powerpoint/2010/main" val="27737027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1951925" y="276234"/>
            <a:ext cx="5109521"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5: KẾT QUẢ VÀ HƯỚNG PHÁT TRIỂN</a:t>
            </a:r>
            <a:endParaRPr lang="vi-VN" sz="2000" b="1" dirty="0">
              <a:solidFill>
                <a:schemeClr val="tx2">
                  <a:lumMod val="50000"/>
                </a:schemeClr>
              </a:solidFill>
            </a:endParaRPr>
          </a:p>
        </p:txBody>
      </p:sp>
      <p:sp>
        <p:nvSpPr>
          <p:cNvPr id="7" name="TextBox 6">
            <a:extLst>
              <a:ext uri="{FF2B5EF4-FFF2-40B4-BE49-F238E27FC236}">
                <a16:creationId xmlns:a16="http://schemas.microsoft.com/office/drawing/2014/main" id="{69555EC1-82DD-B477-793A-49FAF3EC8D72}"/>
              </a:ext>
            </a:extLst>
          </p:cNvPr>
          <p:cNvSpPr txBox="1"/>
          <p:nvPr/>
        </p:nvSpPr>
        <p:spPr>
          <a:xfrm>
            <a:off x="351346" y="1385342"/>
            <a:ext cx="8512816" cy="2230739"/>
          </a:xfrm>
          <a:prstGeom prst="rect">
            <a:avLst/>
          </a:prstGeom>
          <a:noFill/>
        </p:spPr>
        <p:txBody>
          <a:bodyPr wrap="square">
            <a:spAutoFit/>
          </a:bodyPr>
          <a:lstStyle/>
          <a:p>
            <a:pPr marL="285750" indent="-285750" algn="just">
              <a:lnSpc>
                <a:spcPct val="200000"/>
              </a:lnSpc>
              <a:buFont typeface="Wingdings" panose="05000000000000000000" pitchFamily="2" charset="2"/>
              <a:buChar char="§"/>
            </a:pPr>
            <a:r>
              <a:rPr lang="en-US" sz="1800" dirty="0" err="1">
                <a:effectLst/>
                <a:latin typeface="Figtree Black"/>
                <a:ea typeface="Times New Roman" panose="02020603050405020304" pitchFamily="18" charset="0"/>
              </a:rPr>
              <a:t>Phát</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triển</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hệ</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thống</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hỗ</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trợ</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thanh</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toán</a:t>
            </a:r>
            <a:r>
              <a:rPr lang="en-US" sz="1800" dirty="0">
                <a:effectLst/>
                <a:latin typeface="Figtree Black"/>
                <a:ea typeface="Times New Roman" panose="02020603050405020304" pitchFamily="18" charset="0"/>
              </a:rPr>
              <a:t> qua </a:t>
            </a:r>
            <a:r>
              <a:rPr lang="en-US" sz="1800" dirty="0" err="1">
                <a:effectLst/>
                <a:latin typeface="Figtree Black"/>
                <a:ea typeface="Times New Roman" panose="02020603050405020304" pitchFamily="18" charset="0"/>
              </a:rPr>
              <a:t>nhiều</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phương</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thức</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khác</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nhau</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như</a:t>
            </a:r>
            <a:r>
              <a:rPr lang="en-US" sz="1800" dirty="0">
                <a:effectLst/>
                <a:latin typeface="Figtree Black"/>
                <a:ea typeface="Times New Roman" panose="02020603050405020304" pitchFamily="18" charset="0"/>
              </a:rPr>
              <a:t> Momo, VNPAY, </a:t>
            </a:r>
            <a:r>
              <a:rPr lang="en-US" sz="1800" dirty="0" err="1">
                <a:effectLst/>
                <a:latin typeface="Figtree Black"/>
                <a:ea typeface="Times New Roman" panose="02020603050405020304" pitchFamily="18" charset="0"/>
              </a:rPr>
              <a:t>ZaloPay</a:t>
            </a:r>
            <a:r>
              <a:rPr lang="en-US" sz="1800" dirty="0">
                <a:effectLst/>
                <a:latin typeface="Figtree Black"/>
                <a:ea typeface="Times New Roman" panose="02020603050405020304" pitchFamily="18" charset="0"/>
              </a:rPr>
              <a:t>,…</a:t>
            </a:r>
          </a:p>
          <a:p>
            <a:pPr marL="285750" marR="0" indent="-285750" algn="just">
              <a:lnSpc>
                <a:spcPct val="200000"/>
              </a:lnSpc>
              <a:spcBef>
                <a:spcPts val="0"/>
              </a:spcBef>
              <a:spcAft>
                <a:spcPts val="0"/>
              </a:spcAft>
              <a:buFont typeface="Wingdings" panose="05000000000000000000" pitchFamily="2" charset="2"/>
              <a:buChar char="§"/>
            </a:pPr>
            <a:r>
              <a:rPr lang="en-US" sz="1800" dirty="0" err="1">
                <a:effectLst/>
                <a:latin typeface="Figtree Black"/>
                <a:ea typeface="Times New Roman" panose="02020603050405020304" pitchFamily="18" charset="0"/>
              </a:rPr>
              <a:t>Hô</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trơ</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chuyển</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đổi</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ngôn</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ngư</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phục</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vụ</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khách</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hàng</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quốc</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tế</a:t>
            </a:r>
            <a:r>
              <a:rPr lang="en-US" sz="1800" dirty="0">
                <a:effectLst/>
                <a:latin typeface="Figtree Black"/>
                <a:ea typeface="Times New Roman" panose="02020603050405020304" pitchFamily="18" charset="0"/>
              </a:rPr>
              <a:t>.</a:t>
            </a:r>
            <a:endParaRPr lang="en-US" sz="1800" dirty="0">
              <a:latin typeface="Figtree Black"/>
              <a:ea typeface="Times New Roman" panose="02020603050405020304" pitchFamily="18" charset="0"/>
            </a:endParaRPr>
          </a:p>
          <a:p>
            <a:pPr marL="285750" marR="0" indent="-285750" algn="just">
              <a:lnSpc>
                <a:spcPct val="200000"/>
              </a:lnSpc>
              <a:spcBef>
                <a:spcPts val="0"/>
              </a:spcBef>
              <a:spcAft>
                <a:spcPts val="0"/>
              </a:spcAft>
              <a:buFont typeface="Wingdings" panose="05000000000000000000" pitchFamily="2" charset="2"/>
              <a:buChar char="§"/>
            </a:pPr>
            <a:r>
              <a:rPr lang="en-US" sz="1800" dirty="0" err="1">
                <a:effectLst/>
                <a:latin typeface="Figtree Black"/>
                <a:ea typeface="Times New Roman" panose="02020603050405020304" pitchFamily="18" charset="0"/>
              </a:rPr>
              <a:t>Tích</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hợp</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chatbox</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hô</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trơ</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khách</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hàng</a:t>
            </a:r>
            <a:r>
              <a:rPr lang="en-US" sz="1800" dirty="0">
                <a:effectLst/>
                <a:latin typeface="Figtree Black"/>
                <a:ea typeface="Times New Roman" panose="02020603050405020304" pitchFamily="18" charset="0"/>
              </a:rPr>
              <a:t>.</a:t>
            </a:r>
            <a:r>
              <a:rPr lang="en-US" sz="1800" dirty="0">
                <a:latin typeface="Figtree Black"/>
                <a:ea typeface="Times New Roman" panose="02020603050405020304" pitchFamily="18" charset="0"/>
              </a:rPr>
              <a:t> </a:t>
            </a:r>
            <a:endParaRPr lang="en-US" sz="1800" dirty="0">
              <a:latin typeface="Figtree Black"/>
            </a:endParaRPr>
          </a:p>
        </p:txBody>
      </p:sp>
      <p:sp>
        <p:nvSpPr>
          <p:cNvPr id="8" name="Google Shape;492;p38">
            <a:extLst>
              <a:ext uri="{FF2B5EF4-FFF2-40B4-BE49-F238E27FC236}">
                <a16:creationId xmlns:a16="http://schemas.microsoft.com/office/drawing/2014/main" id="{67BBF6A0-95CF-919C-B6B2-FAF35E527507}"/>
              </a:ext>
            </a:extLst>
          </p:cNvPr>
          <p:cNvSpPr txBox="1">
            <a:spLocks/>
          </p:cNvSpPr>
          <p:nvPr/>
        </p:nvSpPr>
        <p:spPr>
          <a:xfrm>
            <a:off x="432426" y="871176"/>
            <a:ext cx="2743199"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pPr algn="l"/>
            <a:r>
              <a:rPr lang="en-US" sz="2000" b="1" dirty="0">
                <a:solidFill>
                  <a:schemeClr val="tx2">
                    <a:lumMod val="50000"/>
                  </a:schemeClr>
                </a:solidFill>
              </a:rPr>
              <a:t>HƯỚNG PHÁT TRIỂN</a:t>
            </a:r>
            <a:endParaRPr lang="vi-VN" sz="2000" b="1" dirty="0">
              <a:solidFill>
                <a:schemeClr val="tx2">
                  <a:lumMod val="50000"/>
                </a:schemeClr>
              </a:solidFill>
            </a:endParaRPr>
          </a:p>
        </p:txBody>
      </p:sp>
    </p:spTree>
    <p:extLst>
      <p:ext uri="{BB962C8B-B14F-4D97-AF65-F5344CB8AC3E}">
        <p14:creationId xmlns:p14="http://schemas.microsoft.com/office/powerpoint/2010/main" val="20372333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8" name="TextBox 7">
            <a:extLst>
              <a:ext uri="{FF2B5EF4-FFF2-40B4-BE49-F238E27FC236}">
                <a16:creationId xmlns:a16="http://schemas.microsoft.com/office/drawing/2014/main" id="{7A38B90D-487D-FC4F-51CA-D2660ADAEC47}"/>
              </a:ext>
            </a:extLst>
          </p:cNvPr>
          <p:cNvSpPr txBox="1"/>
          <p:nvPr/>
        </p:nvSpPr>
        <p:spPr>
          <a:xfrm>
            <a:off x="881908" y="1401770"/>
            <a:ext cx="7291991" cy="1446550"/>
          </a:xfrm>
          <a:prstGeom prst="rect">
            <a:avLst/>
          </a:prstGeom>
          <a:noFill/>
        </p:spPr>
        <p:txBody>
          <a:bodyPr wrap="square" rtlCol="0">
            <a:spAutoFit/>
          </a:bodyPr>
          <a:lstStyle/>
          <a:p>
            <a:pPr algn="ctr"/>
            <a:r>
              <a:rPr lang="en-US" sz="4400" b="1" dirty="0">
                <a:solidFill>
                  <a:schemeClr val="tx2">
                    <a:lumMod val="50000"/>
                  </a:schemeClr>
                </a:solidFill>
                <a:latin typeface="Figtree Black"/>
              </a:rPr>
              <a:t>CẢM ƠN QUÝ THẦY CÔ</a:t>
            </a:r>
          </a:p>
          <a:p>
            <a:pPr algn="ctr"/>
            <a:r>
              <a:rPr lang="en-US" sz="4400" b="1" dirty="0">
                <a:solidFill>
                  <a:schemeClr val="tx2">
                    <a:lumMod val="50000"/>
                  </a:schemeClr>
                </a:solidFill>
                <a:latin typeface="Figtree Black"/>
              </a:rPr>
              <a:t>VÀ CÁC BẠN ĐÃ LẮNG NGHE!</a:t>
            </a:r>
          </a:p>
        </p:txBody>
      </p:sp>
    </p:spTree>
    <p:extLst>
      <p:ext uri="{BB962C8B-B14F-4D97-AF65-F5344CB8AC3E}">
        <p14:creationId xmlns:p14="http://schemas.microsoft.com/office/powerpoint/2010/main" val="31930005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7"/>
          <p:cNvSpPr txBox="1">
            <a:spLocks noGrp="1"/>
          </p:cNvSpPr>
          <p:nvPr>
            <p:ph type="title"/>
          </p:nvPr>
        </p:nvSpPr>
        <p:spPr>
          <a:xfrm>
            <a:off x="713225" y="2819925"/>
            <a:ext cx="4191900" cy="15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tx2">
                    <a:lumMod val="50000"/>
                  </a:schemeClr>
                </a:solidFill>
              </a:rPr>
              <a:t>TỔNG QUAN</a:t>
            </a:r>
            <a:endParaRPr b="1" dirty="0">
              <a:solidFill>
                <a:schemeClr val="tx2">
                  <a:lumMod val="50000"/>
                </a:schemeClr>
              </a:solidFill>
            </a:endParaRPr>
          </a:p>
        </p:txBody>
      </p:sp>
      <p:sp>
        <p:nvSpPr>
          <p:cNvPr id="465" name="Google Shape;465;p37"/>
          <p:cNvSpPr txBox="1">
            <a:spLocks noGrp="1"/>
          </p:cNvSpPr>
          <p:nvPr>
            <p:ph type="title" idx="2"/>
          </p:nvPr>
        </p:nvSpPr>
        <p:spPr>
          <a:xfrm>
            <a:off x="713225" y="1624325"/>
            <a:ext cx="10518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grpSp>
        <p:nvGrpSpPr>
          <p:cNvPr id="466" name="Google Shape;466;p37"/>
          <p:cNvGrpSpPr/>
          <p:nvPr/>
        </p:nvGrpSpPr>
        <p:grpSpPr>
          <a:xfrm>
            <a:off x="6323319" y="1243432"/>
            <a:ext cx="2496078" cy="3360558"/>
            <a:chOff x="6323319" y="1243432"/>
            <a:chExt cx="2496078" cy="3360558"/>
          </a:xfrm>
        </p:grpSpPr>
        <p:grpSp>
          <p:nvGrpSpPr>
            <p:cNvPr id="467" name="Google Shape;467;p37"/>
            <p:cNvGrpSpPr/>
            <p:nvPr/>
          </p:nvGrpSpPr>
          <p:grpSpPr>
            <a:xfrm>
              <a:off x="6323336" y="1243432"/>
              <a:ext cx="2496061" cy="2405363"/>
              <a:chOff x="6323336" y="1243432"/>
              <a:chExt cx="2496061" cy="2405363"/>
            </a:xfrm>
          </p:grpSpPr>
          <p:sp>
            <p:nvSpPr>
              <p:cNvPr id="468" name="Google Shape;468;p37"/>
              <p:cNvSpPr/>
              <p:nvPr/>
            </p:nvSpPr>
            <p:spPr>
              <a:xfrm rot="-5400000">
                <a:off x="6323786" y="1242982"/>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469" name="Google Shape;469;p37"/>
              <p:cNvPicPr preferRelativeResize="0"/>
              <p:nvPr/>
            </p:nvPicPr>
            <p:blipFill>
              <a:blip r:embed="rId3">
                <a:alphaModFix/>
              </a:blip>
              <a:stretch>
                <a:fillRect/>
              </a:stretch>
            </p:blipFill>
            <p:spPr>
              <a:xfrm rot="5400000">
                <a:off x="7353730" y="2183127"/>
                <a:ext cx="2154085" cy="777250"/>
              </a:xfrm>
              <a:prstGeom prst="rect">
                <a:avLst/>
              </a:prstGeom>
              <a:noFill/>
              <a:ln>
                <a:noFill/>
              </a:ln>
            </p:spPr>
          </p:pic>
        </p:grpSp>
        <p:grpSp>
          <p:nvGrpSpPr>
            <p:cNvPr id="470" name="Google Shape;470;p37"/>
            <p:cNvGrpSpPr/>
            <p:nvPr/>
          </p:nvGrpSpPr>
          <p:grpSpPr>
            <a:xfrm>
              <a:off x="6323319" y="4241953"/>
              <a:ext cx="868070" cy="362037"/>
              <a:chOff x="334963" y="6065838"/>
              <a:chExt cx="1906588" cy="795337"/>
            </a:xfrm>
          </p:grpSpPr>
          <p:sp>
            <p:nvSpPr>
              <p:cNvPr id="471" name="Google Shape;471;p37"/>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2" name="Google Shape;472;p37"/>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3" name="Google Shape;473;p37"/>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4" name="Google Shape;474;p37"/>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5" name="Google Shape;475;p37"/>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6" name="Google Shape;476;p37"/>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7" name="Google Shape;477;p37"/>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8" name="Google Shape;478;p37"/>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9" name="Google Shape;479;p37"/>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0" name="Google Shape;480;p37"/>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1" name="Google Shape;481;p37"/>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2" name="Google Shape;482;p37"/>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3" name="Google Shape;483;p37"/>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4" name="Google Shape;484;p37"/>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5" name="Google Shape;485;p37"/>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cxnSp>
        <p:nvCxnSpPr>
          <p:cNvPr id="486" name="Google Shape;486;p37"/>
          <p:cNvCxnSpPr/>
          <p:nvPr/>
        </p:nvCxnSpPr>
        <p:spPr>
          <a:xfrm>
            <a:off x="817775" y="2674625"/>
            <a:ext cx="842700" cy="0"/>
          </a:xfrm>
          <a:prstGeom prst="straightConnector1">
            <a:avLst/>
          </a:prstGeom>
          <a:noFill/>
          <a:ln w="19050" cap="flat" cmpd="sng">
            <a:solidFill>
              <a:schemeClr val="dk1"/>
            </a:solidFill>
            <a:prstDash val="solid"/>
            <a:round/>
            <a:headEnd type="none" w="med" len="med"/>
            <a:tailEnd type="none" w="med" len="med"/>
          </a:ln>
        </p:spPr>
      </p:cxnSp>
      <p:sp>
        <p:nvSpPr>
          <p:cNvPr id="487" name="Google Shape;487;p37"/>
          <p:cNvSpPr/>
          <p:nvPr/>
        </p:nvSpPr>
        <p:spPr>
          <a:xfrm rot="-5400000">
            <a:off x="6293311" y="1273661"/>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81551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MÔ TẢ BÀI TOÁN</a:t>
            </a:r>
            <a:endParaRPr sz="2500" dirty="0"/>
          </a:p>
        </p:txBody>
      </p:sp>
      <p:sp>
        <p:nvSpPr>
          <p:cNvPr id="494" name="Google Shape;494;p38"/>
          <p:cNvSpPr txBox="1">
            <a:spLocks noGrp="1"/>
          </p:cNvSpPr>
          <p:nvPr>
            <p:ph type="subTitle" idx="2"/>
          </p:nvPr>
        </p:nvSpPr>
        <p:spPr>
          <a:xfrm>
            <a:off x="475765" y="1568642"/>
            <a:ext cx="8192467" cy="2186642"/>
          </a:xfrm>
          <a:prstGeom prst="rect">
            <a:avLst/>
          </a:prstGeom>
        </p:spPr>
        <p:txBody>
          <a:bodyPr spcFirstLastPara="1" wrap="square" lIns="91425" tIns="91425" rIns="91425" bIns="91425" anchor="t" anchorCtr="0">
            <a:noAutofit/>
          </a:bodyPr>
          <a:lstStyle/>
          <a:p>
            <a:pPr marL="285750" lvl="0" indent="-285750" algn="just" rtl="0">
              <a:lnSpc>
                <a:spcPct val="200000"/>
              </a:lnSpc>
              <a:spcBef>
                <a:spcPts val="0"/>
              </a:spcBef>
              <a:spcAft>
                <a:spcPts val="0"/>
              </a:spcAft>
              <a:buFont typeface="Wingdings" panose="05000000000000000000" pitchFamily="2" charset="2"/>
              <a:buChar char="§"/>
            </a:pPr>
            <a:r>
              <a:rPr lang="en-US" sz="1700" dirty="0">
                <a:solidFill>
                  <a:schemeClr val="tx1"/>
                </a:solidFill>
                <a:latin typeface="Figtree Black"/>
                <a:ea typeface="Nirmala UI" panose="020B0502040204020203" pitchFamily="34" charset="0"/>
                <a:cs typeface="Nirmala UI" panose="020B0502040204020203" pitchFamily="34" charset="0"/>
              </a:rPr>
              <a:t>Website </a:t>
            </a:r>
            <a:r>
              <a:rPr lang="en-US" sz="1700" dirty="0" err="1">
                <a:solidFill>
                  <a:schemeClr val="tx1"/>
                </a:solidFill>
                <a:latin typeface="Figtree Black"/>
                <a:ea typeface="Nirmala UI" panose="020B0502040204020203" pitchFamily="34" charset="0"/>
                <a:cs typeface="Nirmala UI" panose="020B0502040204020203" pitchFamily="34" charset="0"/>
              </a:rPr>
              <a:t>quản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lý</a:t>
            </a:r>
            <a:r>
              <a:rPr lang="en-US" sz="1700" dirty="0">
                <a:solidFill>
                  <a:schemeClr val="tx1"/>
                </a:solidFill>
                <a:latin typeface="Figtree Black"/>
                <a:ea typeface="Nirmala UI" panose="020B0502040204020203" pitchFamily="34" charset="0"/>
                <a:cs typeface="Nirmala UI" panose="020B0502040204020203" pitchFamily="34" charset="0"/>
              </a:rPr>
              <a:t> homestay/</a:t>
            </a:r>
            <a:r>
              <a:rPr lang="en-US" sz="1700" dirty="0" err="1">
                <a:solidFill>
                  <a:schemeClr val="tx1"/>
                </a:solidFill>
                <a:latin typeface="Figtree Black"/>
                <a:ea typeface="Nirmala UI" panose="020B0502040204020203" pitchFamily="34" charset="0"/>
                <a:cs typeface="Nirmala UI" panose="020B0502040204020203" pitchFamily="34" charset="0"/>
              </a:rPr>
              <a:t>khách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sạn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hô</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trơ</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khách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hàng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đặt</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phòng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va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thanh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toán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trực</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tuyến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xem</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những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thông</a:t>
            </a:r>
            <a:r>
              <a:rPr lang="en-US" sz="1700" dirty="0">
                <a:solidFill>
                  <a:schemeClr val="tx1"/>
                </a:solidFill>
                <a:latin typeface="Figtree Black"/>
                <a:ea typeface="Nirmala UI" panose="020B0502040204020203" pitchFamily="34" charset="0"/>
                <a:cs typeface="Nirmala UI" panose="020B0502040204020203" pitchFamily="34" charset="0"/>
              </a:rPr>
              <a:t> tin </a:t>
            </a:r>
            <a:r>
              <a:rPr lang="en-US" sz="1700" dirty="0" err="1">
                <a:solidFill>
                  <a:schemeClr val="tx1"/>
                </a:solidFill>
                <a:latin typeface="Figtree Black"/>
                <a:ea typeface="Nirmala UI" panose="020B0502040204020203" pitchFamily="34" charset="0"/>
                <a:cs typeface="Nirmala UI" panose="020B0502040204020203" pitchFamily="34" charset="0"/>
              </a:rPr>
              <a:t>vê</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phòng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khách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sạn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va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đánh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gia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những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phòng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đặt</a:t>
            </a:r>
            <a:r>
              <a:rPr lang="en-US" sz="1700" dirty="0">
                <a:solidFill>
                  <a:schemeClr val="tx1"/>
                </a:solidFill>
                <a:latin typeface="Figtree Black"/>
                <a:ea typeface="Nirmala UI" panose="020B0502040204020203" pitchFamily="34" charset="0"/>
                <a:cs typeface="Nirmala UI" panose="020B0502040204020203" pitchFamily="34" charset="0"/>
              </a:rPr>
              <a:t>. </a:t>
            </a:r>
          </a:p>
          <a:p>
            <a:pPr marL="285750" lvl="0" indent="-285750" algn="just" rtl="0">
              <a:lnSpc>
                <a:spcPct val="200000"/>
              </a:lnSpc>
              <a:spcBef>
                <a:spcPts val="0"/>
              </a:spcBef>
              <a:spcAft>
                <a:spcPts val="0"/>
              </a:spcAft>
              <a:buFont typeface="Wingdings" panose="05000000000000000000" pitchFamily="2" charset="2"/>
              <a:buChar char="§"/>
            </a:pPr>
            <a:r>
              <a:rPr lang="en-US" sz="1700" dirty="0" err="1">
                <a:solidFill>
                  <a:schemeClr val="tx1"/>
                </a:solidFill>
                <a:latin typeface="Figtree Black"/>
                <a:ea typeface="Nirmala UI" panose="020B0502040204020203" pitchFamily="34" charset="0"/>
                <a:cs typeface="Nirmala UI" panose="020B0502040204020203" pitchFamily="34" charset="0"/>
              </a:rPr>
              <a:t>Người</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quản</a:t>
            </a:r>
            <a:r>
              <a:rPr lang="en-US" sz="1700" dirty="0">
                <a:solidFill>
                  <a:schemeClr val="tx1"/>
                </a:solidFill>
                <a:latin typeface="Figtree Black"/>
                <a:ea typeface="Nirmala UI" panose="020B0502040204020203" pitchFamily="34" charset="0"/>
                <a:cs typeface="Nirmala UI" panose="020B0502040204020203" pitchFamily="34" charset="0"/>
              </a:rPr>
              <a:t> trị có </a:t>
            </a:r>
            <a:r>
              <a:rPr lang="en-US" sz="1700" dirty="0" err="1">
                <a:solidFill>
                  <a:schemeClr val="tx1"/>
                </a:solidFill>
                <a:latin typeface="Figtree Black"/>
                <a:ea typeface="Nirmala UI" panose="020B0502040204020203" pitchFamily="34" charset="0"/>
                <a:cs typeface="Nirmala UI" panose="020B0502040204020203" pitchFamily="34" charset="0"/>
              </a:rPr>
              <a:t>vai</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tro</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quản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ly</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tất</a:t>
            </a:r>
            <a:r>
              <a:rPr lang="en-US" sz="1700" dirty="0">
                <a:solidFill>
                  <a:schemeClr val="tx1"/>
                </a:solidFill>
                <a:latin typeface="Figtree Black"/>
                <a:ea typeface="Nirmala UI" panose="020B0502040204020203" pitchFamily="34" charset="0"/>
                <a:cs typeface="Nirmala UI" panose="020B0502040204020203" pitchFamily="34" charset="0"/>
              </a:rPr>
              <a:t> cả </a:t>
            </a:r>
            <a:r>
              <a:rPr lang="en-US" sz="1700" dirty="0" err="1">
                <a:solidFill>
                  <a:schemeClr val="tx1"/>
                </a:solidFill>
                <a:latin typeface="Figtree Black"/>
                <a:ea typeface="Nirmala UI" panose="020B0502040204020203" pitchFamily="34" charset="0"/>
                <a:cs typeface="Nirmala UI" panose="020B0502040204020203" pitchFamily="34" charset="0"/>
              </a:rPr>
              <a:t>chức</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năng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thêm</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sửa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va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xoa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đê</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cập</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nhật</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thông</a:t>
            </a:r>
            <a:r>
              <a:rPr lang="en-US" sz="1700" dirty="0">
                <a:solidFill>
                  <a:schemeClr val="tx1"/>
                </a:solidFill>
                <a:latin typeface="Figtree Black"/>
                <a:ea typeface="Nirmala UI" panose="020B0502040204020203" pitchFamily="34" charset="0"/>
                <a:cs typeface="Nirmala UI" panose="020B0502040204020203" pitchFamily="34" charset="0"/>
              </a:rPr>
              <a:t> tin </a:t>
            </a:r>
            <a:r>
              <a:rPr lang="en-US" sz="1700" dirty="0" err="1">
                <a:solidFill>
                  <a:schemeClr val="tx1"/>
                </a:solidFill>
                <a:latin typeface="Figtree Black"/>
                <a:ea typeface="Nirmala UI" panose="020B0502040204020203" pitchFamily="34" charset="0"/>
                <a:cs typeface="Nirmala UI" panose="020B0502040204020203" pitchFamily="34" charset="0"/>
              </a:rPr>
              <a:t>vê</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khách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sạn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Xem</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được</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thống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kê</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doanh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thu</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của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khách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sạn</a:t>
            </a:r>
            <a:r>
              <a:rPr lang="en-US" sz="1700" dirty="0">
                <a:solidFill>
                  <a:schemeClr val="tx1"/>
                </a:solidFill>
                <a:latin typeface="Figtree Black"/>
                <a:ea typeface="Nirmala UI" panose="020B0502040204020203" pitchFamily="34" charset="0"/>
                <a:cs typeface="Nirmala UI" panose="020B0502040204020203" pitchFamily="34" charset="0"/>
              </a:rPr>
              <a:t>. </a:t>
            </a:r>
            <a:endParaRPr sz="1700" dirty="0">
              <a:solidFill>
                <a:schemeClr val="tx1"/>
              </a:solidFill>
              <a:latin typeface="Figtree Black"/>
              <a:ea typeface="Nirmala UI" panose="020B0502040204020203" pitchFamily="34" charset="0"/>
              <a:cs typeface="Nirmala UI" panose="020B0502040204020203" pitchFamily="34" charset="0"/>
            </a:endParaRP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186079"/>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1: TỔNG QUAN</a:t>
            </a:r>
            <a:endParaRPr lang="vi-VN" sz="2000" b="1" dirty="0">
              <a:solidFill>
                <a:schemeClr val="tx2">
                  <a:lumMod val="50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75968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YÊU CẦU BÀI TOÁN</a:t>
            </a:r>
            <a:endParaRPr sz="2500" dirty="0"/>
          </a:p>
        </p:txBody>
      </p:sp>
      <p:sp>
        <p:nvSpPr>
          <p:cNvPr id="494" name="Google Shape;494;p38"/>
          <p:cNvSpPr txBox="1">
            <a:spLocks noGrp="1"/>
          </p:cNvSpPr>
          <p:nvPr>
            <p:ph type="subTitle" idx="2"/>
          </p:nvPr>
        </p:nvSpPr>
        <p:spPr>
          <a:xfrm>
            <a:off x="318111" y="1340459"/>
            <a:ext cx="8600667" cy="3352229"/>
          </a:xfrm>
          <a:prstGeom prst="rect">
            <a:avLst/>
          </a:prstGeom>
        </p:spPr>
        <p:txBody>
          <a:bodyPr spcFirstLastPara="1" wrap="square" lIns="91425" tIns="91425" rIns="91425" bIns="91425" anchor="t" anchorCtr="0">
            <a:noAutofit/>
          </a:bodyPr>
          <a:lstStyle/>
          <a:p>
            <a:pPr marL="285750" marR="0" indent="-285750" algn="just">
              <a:lnSpc>
                <a:spcPct val="150000"/>
              </a:lnSpc>
              <a:spcBef>
                <a:spcPts val="0"/>
              </a:spcBef>
              <a:spcAft>
                <a:spcPts val="0"/>
              </a:spcAft>
              <a:buFont typeface="Wingdings" panose="05000000000000000000" pitchFamily="2" charset="2"/>
              <a:buChar char="§"/>
            </a:pPr>
            <a:r>
              <a:rPr lang="en-US" sz="1500" dirty="0" err="1">
                <a:effectLst/>
                <a:latin typeface="Figtree Black"/>
                <a:ea typeface="Nirmala UI" panose="020B0502040204020203" pitchFamily="34" charset="0"/>
                <a:cs typeface="Nirmala UI" panose="020B0502040204020203" pitchFamily="34" charset="0"/>
              </a:rPr>
              <a:t>Tìm</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hiểu</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va</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nghiên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cứu</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vê</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xây</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dựng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va</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quản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ly</a:t>
            </a:r>
            <a:r>
              <a:rPr lang="en-US" sz="1500" dirty="0">
                <a:effectLst/>
                <a:latin typeface="Figtree Black"/>
                <a:ea typeface="Nirmala UI" panose="020B0502040204020203" pitchFamily="34" charset="0"/>
                <a:cs typeface="Nirmala UI" panose="020B0502040204020203" pitchFamily="34" charset="0"/>
              </a:rPr>
              <a:t>́ website </a:t>
            </a:r>
            <a:r>
              <a:rPr lang="en-US" sz="1500" dirty="0" err="1">
                <a:effectLst/>
                <a:latin typeface="Figtree Black"/>
                <a:ea typeface="Nirmala UI" panose="020B0502040204020203" pitchFamily="34" charset="0"/>
                <a:cs typeface="Nirmala UI" panose="020B0502040204020203" pitchFamily="34" charset="0"/>
              </a:rPr>
              <a:t>bằng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ngôn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ngư</a:t>
            </a:r>
            <a:r>
              <a:rPr lang="en-US" sz="1500" dirty="0">
                <a:effectLst/>
                <a:latin typeface="Figtree Black"/>
                <a:ea typeface="Nirmala UI" panose="020B0502040204020203" pitchFamily="34" charset="0"/>
                <a:cs typeface="Nirmala UI" panose="020B0502040204020203" pitchFamily="34" charset="0"/>
              </a:rPr>
              <a:t>̃ PHP</a:t>
            </a:r>
            <a:endParaRPr lang="en-US" sz="1500" dirty="0">
              <a:latin typeface="Figtree Black"/>
              <a:ea typeface="Nirmala UI" panose="020B0502040204020203" pitchFamily="34" charset="0"/>
              <a:cs typeface="Nirmala UI" panose="020B0502040204020203" pitchFamily="34" charset="0"/>
            </a:endParaRPr>
          </a:p>
          <a:p>
            <a:pPr marL="285750" marR="0" indent="-285750" algn="just">
              <a:lnSpc>
                <a:spcPct val="150000"/>
              </a:lnSpc>
              <a:spcBef>
                <a:spcPts val="0"/>
              </a:spcBef>
              <a:spcAft>
                <a:spcPts val="0"/>
              </a:spcAft>
              <a:buFont typeface="Wingdings" panose="05000000000000000000" pitchFamily="2" charset="2"/>
              <a:buChar char="§"/>
            </a:pPr>
            <a:r>
              <a:rPr lang="en-US" sz="1500" dirty="0" err="1">
                <a:effectLst/>
                <a:latin typeface="Figtree Black"/>
                <a:ea typeface="Nirmala UI" panose="020B0502040204020203" pitchFamily="34" charset="0"/>
                <a:cs typeface="Nirmala UI" panose="020B0502040204020203" pitchFamily="34" charset="0"/>
              </a:rPr>
              <a:t>Xây</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dựng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một</a:t>
            </a:r>
            <a:r>
              <a:rPr lang="en-US" sz="1500" dirty="0">
                <a:effectLst/>
                <a:latin typeface="Figtree Black"/>
                <a:ea typeface="Nirmala UI" panose="020B0502040204020203" pitchFamily="34" charset="0"/>
                <a:cs typeface="Nirmala UI" panose="020B0502040204020203" pitchFamily="34" charset="0"/>
              </a:rPr>
              <a:t> website </a:t>
            </a:r>
            <a:r>
              <a:rPr lang="en-US" sz="1500" dirty="0" err="1">
                <a:effectLst/>
                <a:latin typeface="Figtree Black"/>
                <a:ea typeface="Nirmala UI" panose="020B0502040204020203" pitchFamily="34" charset="0"/>
                <a:cs typeface="Nirmala UI" panose="020B0502040204020203" pitchFamily="34" charset="0"/>
              </a:rPr>
              <a:t>quản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lý</a:t>
            </a:r>
            <a:r>
              <a:rPr lang="en-US" sz="1500" dirty="0">
                <a:effectLst/>
                <a:latin typeface="Figtree Black"/>
                <a:ea typeface="Nirmala UI" panose="020B0502040204020203" pitchFamily="34" charset="0"/>
                <a:cs typeface="Nirmala UI" panose="020B0502040204020203" pitchFamily="34" charset="0"/>
              </a:rPr>
              <a:t> homestay/</a:t>
            </a: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sạn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với</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các</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chức</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năng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hỗ</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trợ</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hàng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đặt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phòng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và</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thanh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toán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trực</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tuyến</a:t>
            </a:r>
            <a:r>
              <a:rPr lang="en-US" sz="1500" dirty="0">
                <a:effectLst/>
                <a:latin typeface="Figtree Black"/>
                <a:ea typeface="Nirmala UI" panose="020B0502040204020203" pitchFamily="34" charset="0"/>
                <a:cs typeface="Nirmala UI" panose="020B0502040204020203" pitchFamily="34" charset="0"/>
              </a:rPr>
              <a:t>. </a:t>
            </a:r>
          </a:p>
          <a:p>
            <a:pPr marL="285750" marR="0" indent="-285750" algn="just">
              <a:lnSpc>
                <a:spcPct val="150000"/>
              </a:lnSpc>
              <a:spcBef>
                <a:spcPts val="0"/>
              </a:spcBef>
              <a:spcAft>
                <a:spcPts val="0"/>
              </a:spcAft>
              <a:buFont typeface="Wingdings" panose="05000000000000000000" pitchFamily="2" charset="2"/>
              <a:buChar char="§"/>
            </a:pP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hàng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có</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thể</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xem</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thông</a:t>
            </a:r>
            <a:r>
              <a:rPr lang="en-US" sz="1500" dirty="0">
                <a:effectLst/>
                <a:latin typeface="Figtree Black"/>
                <a:ea typeface="Nirmala UI" panose="020B0502040204020203" pitchFamily="34" charset="0"/>
                <a:cs typeface="Nirmala UI" panose="020B0502040204020203" pitchFamily="34" charset="0"/>
              </a:rPr>
              <a:t> tin chi </a:t>
            </a:r>
            <a:r>
              <a:rPr lang="en-US" sz="1500" dirty="0" err="1">
                <a:effectLst/>
                <a:latin typeface="Figtree Black"/>
                <a:ea typeface="Nirmala UI" panose="020B0502040204020203" pitchFamily="34" charset="0"/>
                <a:cs typeface="Nirmala UI" panose="020B0502040204020203" pitchFamily="34" charset="0"/>
              </a:rPr>
              <a:t>tiết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về</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sạn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kiểm</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tra</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phòng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đã</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đặt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và</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viết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đánh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giá</a:t>
            </a:r>
            <a:r>
              <a:rPr lang="en-US" sz="1500" dirty="0">
                <a:effectLst/>
                <a:latin typeface="Figtree Black"/>
                <a:ea typeface="Nirmala UI" panose="020B0502040204020203" pitchFamily="34" charset="0"/>
                <a:cs typeface="Nirmala UI" panose="020B0502040204020203" pitchFamily="34" charset="0"/>
              </a:rPr>
              <a:t>. </a:t>
            </a:r>
          </a:p>
          <a:p>
            <a:pPr marL="285750" marR="0" indent="-285750" algn="just">
              <a:lnSpc>
                <a:spcPct val="150000"/>
              </a:lnSpc>
              <a:spcBef>
                <a:spcPts val="0"/>
              </a:spcBef>
              <a:spcAft>
                <a:spcPts val="0"/>
              </a:spcAft>
              <a:buFont typeface="Wingdings" panose="05000000000000000000" pitchFamily="2" charset="2"/>
              <a:buChar char="§"/>
            </a:pPr>
            <a:r>
              <a:rPr lang="en-US" sz="1500" b="1" dirty="0" err="1">
                <a:effectLst/>
                <a:latin typeface="Figtree Black"/>
                <a:ea typeface="Nirmala UI" panose="020B0502040204020203" pitchFamily="34" charset="0"/>
                <a:cs typeface="Nirmala UI" panose="020B0502040204020203" pitchFamily="34" charset="0"/>
              </a:rPr>
              <a:t>Đối</a:t>
            </a:r>
            <a:r>
              <a:rPr lang="en-US" sz="1500" b="1" dirty="0">
                <a:effectLst/>
                <a:latin typeface="Figtree Black"/>
                <a:ea typeface="Nirmala UI" panose="020B0502040204020203" pitchFamily="34" charset="0"/>
                <a:cs typeface="Nirmala UI" panose="020B0502040204020203" pitchFamily="34" charset="0"/>
              </a:rPr>
              <a:t> </a:t>
            </a:r>
            <a:r>
              <a:rPr lang="en-US" sz="1500" b="1" dirty="0" err="1">
                <a:effectLst/>
                <a:latin typeface="Figtree Black"/>
                <a:ea typeface="Nirmala UI" panose="020B0502040204020203" pitchFamily="34" charset="0"/>
                <a:cs typeface="Nirmala UI" panose="020B0502040204020203" pitchFamily="34" charset="0"/>
              </a:rPr>
              <a:t>với</a:t>
            </a:r>
            <a:r>
              <a:rPr lang="en-US" sz="1500" b="1" dirty="0">
                <a:effectLst/>
                <a:latin typeface="Figtree Black"/>
                <a:ea typeface="Nirmala UI" panose="020B0502040204020203" pitchFamily="34" charset="0"/>
                <a:cs typeface="Nirmala UI" panose="020B0502040204020203" pitchFamily="34" charset="0"/>
              </a:rPr>
              <a:t> </a:t>
            </a:r>
            <a:r>
              <a:rPr lang="en-US" sz="1500" b="1" dirty="0" err="1">
                <a:effectLst/>
                <a:latin typeface="Figtree Black"/>
                <a:ea typeface="Nirmala UI" panose="020B0502040204020203" pitchFamily="34" charset="0"/>
                <a:cs typeface="Nirmala UI" panose="020B0502040204020203" pitchFamily="34" charset="0"/>
              </a:rPr>
              <a:t>quản</a:t>
            </a:r>
            <a:r>
              <a:rPr lang="en-US" sz="1500" b="1" dirty="0">
                <a:effectLst/>
                <a:latin typeface="Figtree Black"/>
                <a:ea typeface="Nirmala UI" panose="020B0502040204020203" pitchFamily="34" charset="0"/>
                <a:cs typeface="Nirmala UI" panose="020B0502040204020203" pitchFamily="34" charset="0"/>
              </a:rPr>
              <a:t> </a:t>
            </a:r>
            <a:r>
              <a:rPr lang="en-US" sz="1500" b="1" dirty="0" err="1">
                <a:effectLst/>
                <a:latin typeface="Figtree Black"/>
                <a:ea typeface="Nirmala UI" panose="020B0502040204020203" pitchFamily="34" charset="0"/>
                <a:cs typeface="Nirmala UI" panose="020B0502040204020203" pitchFamily="34" charset="0"/>
              </a:rPr>
              <a:t>trị</a:t>
            </a:r>
            <a:r>
              <a:rPr lang="en-US" sz="1500" b="1" dirty="0">
                <a:effectLst/>
                <a:latin typeface="Figtree Black"/>
                <a:ea typeface="Nirmala UI" panose="020B0502040204020203" pitchFamily="34" charset="0"/>
                <a:cs typeface="Nirmala UI" panose="020B0502040204020203" pitchFamily="34" charset="0"/>
              </a:rPr>
              <a:t> </a:t>
            </a:r>
            <a:r>
              <a:rPr lang="en-US" sz="1500" b="1" dirty="0" err="1">
                <a:effectLst/>
                <a:latin typeface="Figtree Black"/>
                <a:ea typeface="Nirmala UI" panose="020B0502040204020203" pitchFamily="34" charset="0"/>
                <a:cs typeface="Nirmala UI" panose="020B0502040204020203" pitchFamily="34" charset="0"/>
              </a:rPr>
              <a:t>viên</a:t>
            </a:r>
            <a:r>
              <a:rPr lang="en-US" sz="1500" b="1" dirty="0">
                <a:effectLst/>
                <a:latin typeface="Figtree Black"/>
                <a:ea typeface="Nirmala UI" panose="020B0502040204020203" pitchFamily="34" charset="0"/>
                <a:cs typeface="Nirmala UI" panose="020B0502040204020203" pitchFamily="34" charset="0"/>
              </a:rPr>
              <a: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quản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lý</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toàn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bộ</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hệ</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thống</a:t>
            </a:r>
            <a:r>
              <a:rPr lang="en-US" sz="1500" dirty="0">
                <a:effectLst/>
                <a:latin typeface="Figtree Black"/>
                <a:ea typeface="Nirmala UI" panose="020B0502040204020203" pitchFamily="34" charset="0"/>
                <a:cs typeface="Nirmala UI" panose="020B0502040204020203" pitchFamily="34" charset="0"/>
              </a:rPr>
              <a:t> bao </a:t>
            </a:r>
            <a:r>
              <a:rPr lang="en-US" sz="1500" dirty="0" err="1">
                <a:effectLst/>
                <a:latin typeface="Figtree Black"/>
                <a:ea typeface="Nirmala UI" panose="020B0502040204020203" pitchFamily="34" charset="0"/>
                <a:cs typeface="Nirmala UI" panose="020B0502040204020203" pitchFamily="34" charset="0"/>
              </a:rPr>
              <a:t>gồm</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xem</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phiếu</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đặt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phòng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phân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phòng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cho</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quản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lý</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thiết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bị</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vật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tư</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quản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lý</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nhân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viên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và</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xem</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thống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kê</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doanh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thu</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của</a:t>
            </a:r>
            <a:r>
              <a:rPr lang="en-US" sz="1500" dirty="0">
                <a:effectLst/>
                <a:latin typeface="Figtree Black"/>
                <a:ea typeface="Nirmala UI" panose="020B0502040204020203" pitchFamily="34" charset="0"/>
                <a:cs typeface="Nirmala UI" panose="020B0502040204020203" pitchFamily="34" charset="0"/>
              </a:rPr>
              <a:t> homestay/</a:t>
            </a: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sạn</a:t>
            </a:r>
            <a:r>
              <a:rPr lang="en-US" sz="1500" dirty="0">
                <a:latin typeface="Figtree Black"/>
                <a:ea typeface="Nirmala UI" panose="020B0502040204020203" pitchFamily="34" charset="0"/>
                <a:cs typeface="Nirmala UI" panose="020B0502040204020203" pitchFamily="34" charset="0"/>
              </a:rPr>
              <a:t>.</a:t>
            </a:r>
          </a:p>
          <a:p>
            <a:pPr marL="285750" marR="0" indent="-285750" algn="just">
              <a:lnSpc>
                <a:spcPct val="150000"/>
              </a:lnSpc>
              <a:spcBef>
                <a:spcPts val="0"/>
              </a:spcBef>
              <a:spcAft>
                <a:spcPts val="0"/>
              </a:spcAft>
              <a:buFont typeface="Wingdings" panose="05000000000000000000" pitchFamily="2" charset="2"/>
              <a:buChar char="§"/>
            </a:pPr>
            <a:r>
              <a:rPr lang="vi-VN" sz="1500" b="1" dirty="0">
                <a:effectLst/>
                <a:latin typeface="Figtree Black"/>
                <a:ea typeface="Nirmala UI" panose="020B0502040204020203" pitchFamily="34" charset="0"/>
                <a:cs typeface="Nirmala UI" panose="020B0502040204020203" pitchFamily="34" charset="0"/>
              </a:rPr>
              <a:t>Đối với nhân viên</a:t>
            </a:r>
            <a:r>
              <a:rPr lang="en-US" sz="1500" b="1" dirty="0">
                <a:effectLst/>
                <a:latin typeface="Figtree Black"/>
                <a:ea typeface="Nirmala UI" panose="020B0502040204020203" pitchFamily="34" charset="0"/>
                <a:cs typeface="Nirmala UI" panose="020B0502040204020203" pitchFamily="34" charset="0"/>
              </a:rPr>
              <a:t>: </a:t>
            </a:r>
            <a:r>
              <a:rPr lang="vi-VN" sz="1500" dirty="0">
                <a:effectLst/>
                <a:latin typeface="Figtree Black"/>
                <a:ea typeface="Nirmala UI" panose="020B0502040204020203" pitchFamily="34" charset="0"/>
                <a:cs typeface="Nirmala UI" panose="020B0502040204020203" pitchFamily="34" charset="0"/>
              </a:rPr>
              <a:t>quản lý các chức năng tương tự như quản trị viên, ngoại trừ việc quản lý nhân viên và </a:t>
            </a:r>
            <a:r>
              <a:rPr lang="en-US" sz="1500" dirty="0" err="1">
                <a:effectLst/>
                <a:latin typeface="Figtree Black"/>
                <a:ea typeface="Nirmala UI" panose="020B0502040204020203" pitchFamily="34" charset="0"/>
                <a:cs typeface="Nirmala UI" panose="020B0502040204020203" pitchFamily="34" charset="0"/>
              </a:rPr>
              <a:t>xem</a:t>
            </a:r>
            <a:r>
              <a:rPr lang="en-US" sz="1500" dirty="0">
                <a:effectLst/>
                <a:latin typeface="Figtree Black"/>
                <a:ea typeface="Nirmala UI" panose="020B0502040204020203" pitchFamily="34" charset="0"/>
                <a:cs typeface="Nirmala UI" panose="020B0502040204020203" pitchFamily="34" charset="0"/>
              </a:rPr>
              <a:t> </a:t>
            </a:r>
            <a:r>
              <a:rPr lang="vi-VN" sz="1500" dirty="0">
                <a:effectLst/>
                <a:latin typeface="Figtree Black"/>
                <a:ea typeface="Nirmala UI" panose="020B0502040204020203" pitchFamily="34" charset="0"/>
                <a:cs typeface="Nirmala UI" panose="020B0502040204020203" pitchFamily="34" charset="0"/>
              </a:rPr>
              <a:t>thống kê doanh thu</a:t>
            </a:r>
            <a:r>
              <a:rPr lang="en-US" sz="1500" dirty="0">
                <a:effectLst/>
                <a:latin typeface="Figtree Black"/>
                <a:ea typeface="Nirmala UI" panose="020B0502040204020203" pitchFamily="34" charset="0"/>
                <a:cs typeface="Nirmala UI" panose="020B0502040204020203" pitchFamily="34" charset="0"/>
              </a:rPr>
              <a:t>.</a:t>
            </a:r>
          </a:p>
          <a:p>
            <a:pPr marL="0" marR="0" indent="457200" algn="just">
              <a:lnSpc>
                <a:spcPct val="150000"/>
              </a:lnSpc>
              <a:spcBef>
                <a:spcPts val="0"/>
              </a:spcBef>
              <a:spcAft>
                <a:spcPts val="0"/>
              </a:spcAft>
            </a:pPr>
            <a:endParaRPr lang="en-US" sz="1500" dirty="0">
              <a:effectLst/>
              <a:latin typeface="Figtree Black"/>
              <a:ea typeface="Nirmala UI" panose="020B0502040204020203" pitchFamily="34" charset="0"/>
              <a:cs typeface="Nirmala UI" panose="020B0502040204020203" pitchFamily="34" charset="0"/>
            </a:endParaRPr>
          </a:p>
          <a:p>
            <a:pPr marL="0" lvl="0" indent="0" algn="just" rtl="0">
              <a:lnSpc>
                <a:spcPct val="150000"/>
              </a:lnSpc>
              <a:spcBef>
                <a:spcPts val="0"/>
              </a:spcBef>
              <a:spcAft>
                <a:spcPts val="0"/>
              </a:spcAft>
              <a:buNone/>
            </a:pPr>
            <a:endParaRPr sz="1500" dirty="0">
              <a:solidFill>
                <a:schemeClr val="tx1"/>
              </a:solidFill>
              <a:latin typeface="Figtree Black"/>
              <a:ea typeface="Nirmala UI" panose="020B0502040204020203" pitchFamily="34" charset="0"/>
              <a:cs typeface="Nirmala UI" panose="020B0502040204020203" pitchFamily="34" charset="0"/>
            </a:endParaRP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186079"/>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1: TỔNG QUAN</a:t>
            </a:r>
            <a:endParaRPr lang="vi-VN" sz="2000" b="1" dirty="0">
              <a:solidFill>
                <a:schemeClr val="tx2">
                  <a:lumMod val="50000"/>
                </a:schemeClr>
              </a:solidFill>
            </a:endParaRPr>
          </a:p>
        </p:txBody>
      </p:sp>
    </p:spTree>
    <p:extLst>
      <p:ext uri="{BB962C8B-B14F-4D97-AF65-F5344CB8AC3E}">
        <p14:creationId xmlns:p14="http://schemas.microsoft.com/office/powerpoint/2010/main" val="1770462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7"/>
          <p:cNvSpPr txBox="1">
            <a:spLocks noGrp="1"/>
          </p:cNvSpPr>
          <p:nvPr>
            <p:ph type="title"/>
          </p:nvPr>
        </p:nvSpPr>
        <p:spPr>
          <a:xfrm>
            <a:off x="773798" y="2809026"/>
            <a:ext cx="4579519" cy="15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tx2">
                    <a:lumMod val="50000"/>
                  </a:schemeClr>
                </a:solidFill>
              </a:rPr>
              <a:t>CƠ SỞ LÝ THUYẾT</a:t>
            </a:r>
            <a:endParaRPr b="1" dirty="0">
              <a:solidFill>
                <a:schemeClr val="tx2">
                  <a:lumMod val="50000"/>
                </a:schemeClr>
              </a:solidFill>
            </a:endParaRPr>
          </a:p>
        </p:txBody>
      </p:sp>
      <p:sp>
        <p:nvSpPr>
          <p:cNvPr id="465" name="Google Shape;465;p37"/>
          <p:cNvSpPr txBox="1">
            <a:spLocks noGrp="1"/>
          </p:cNvSpPr>
          <p:nvPr>
            <p:ph type="title" idx="2"/>
          </p:nvPr>
        </p:nvSpPr>
        <p:spPr>
          <a:xfrm>
            <a:off x="713225" y="1624325"/>
            <a:ext cx="10518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grpSp>
        <p:nvGrpSpPr>
          <p:cNvPr id="466" name="Google Shape;466;p37"/>
          <p:cNvGrpSpPr/>
          <p:nvPr/>
        </p:nvGrpSpPr>
        <p:grpSpPr>
          <a:xfrm>
            <a:off x="6323319" y="1243432"/>
            <a:ext cx="2496078" cy="3360558"/>
            <a:chOff x="6323319" y="1243432"/>
            <a:chExt cx="2496078" cy="3360558"/>
          </a:xfrm>
        </p:grpSpPr>
        <p:grpSp>
          <p:nvGrpSpPr>
            <p:cNvPr id="467" name="Google Shape;467;p37"/>
            <p:cNvGrpSpPr/>
            <p:nvPr/>
          </p:nvGrpSpPr>
          <p:grpSpPr>
            <a:xfrm>
              <a:off x="6323336" y="1243432"/>
              <a:ext cx="2496061" cy="2405363"/>
              <a:chOff x="6323336" y="1243432"/>
              <a:chExt cx="2496061" cy="2405363"/>
            </a:xfrm>
          </p:grpSpPr>
          <p:sp>
            <p:nvSpPr>
              <p:cNvPr id="468" name="Google Shape;468;p37"/>
              <p:cNvSpPr/>
              <p:nvPr/>
            </p:nvSpPr>
            <p:spPr>
              <a:xfrm rot="-5400000">
                <a:off x="6323786" y="1242982"/>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469" name="Google Shape;469;p37"/>
              <p:cNvPicPr preferRelativeResize="0"/>
              <p:nvPr/>
            </p:nvPicPr>
            <p:blipFill>
              <a:blip r:embed="rId3">
                <a:alphaModFix/>
              </a:blip>
              <a:stretch>
                <a:fillRect/>
              </a:stretch>
            </p:blipFill>
            <p:spPr>
              <a:xfrm rot="5400000">
                <a:off x="7353730" y="2183127"/>
                <a:ext cx="2154085" cy="777250"/>
              </a:xfrm>
              <a:prstGeom prst="rect">
                <a:avLst/>
              </a:prstGeom>
              <a:noFill/>
              <a:ln>
                <a:noFill/>
              </a:ln>
            </p:spPr>
          </p:pic>
        </p:grpSp>
        <p:grpSp>
          <p:nvGrpSpPr>
            <p:cNvPr id="470" name="Google Shape;470;p37"/>
            <p:cNvGrpSpPr/>
            <p:nvPr/>
          </p:nvGrpSpPr>
          <p:grpSpPr>
            <a:xfrm>
              <a:off x="6323319" y="4241953"/>
              <a:ext cx="868070" cy="362037"/>
              <a:chOff x="334963" y="6065838"/>
              <a:chExt cx="1906588" cy="795337"/>
            </a:xfrm>
          </p:grpSpPr>
          <p:sp>
            <p:nvSpPr>
              <p:cNvPr id="471" name="Google Shape;471;p37"/>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2" name="Google Shape;472;p37"/>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3" name="Google Shape;473;p37"/>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4" name="Google Shape;474;p37"/>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5" name="Google Shape;475;p37"/>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6" name="Google Shape;476;p37"/>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7" name="Google Shape;477;p37"/>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8" name="Google Shape;478;p37"/>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9" name="Google Shape;479;p37"/>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0" name="Google Shape;480;p37"/>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1" name="Google Shape;481;p37"/>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2" name="Google Shape;482;p37"/>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3" name="Google Shape;483;p37"/>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4" name="Google Shape;484;p37"/>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5" name="Google Shape;485;p37"/>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cxnSp>
        <p:nvCxnSpPr>
          <p:cNvPr id="486" name="Google Shape;486;p37"/>
          <p:cNvCxnSpPr/>
          <p:nvPr/>
        </p:nvCxnSpPr>
        <p:spPr>
          <a:xfrm>
            <a:off x="817775" y="2674625"/>
            <a:ext cx="842700" cy="0"/>
          </a:xfrm>
          <a:prstGeom prst="straightConnector1">
            <a:avLst/>
          </a:prstGeom>
          <a:noFill/>
          <a:ln w="19050" cap="flat" cmpd="sng">
            <a:solidFill>
              <a:schemeClr val="dk1"/>
            </a:solidFill>
            <a:prstDash val="solid"/>
            <a:round/>
            <a:headEnd type="none" w="med" len="med"/>
            <a:tailEnd type="none" w="med" len="med"/>
          </a:ln>
        </p:spPr>
      </p:cxnSp>
      <p:sp>
        <p:nvSpPr>
          <p:cNvPr id="487" name="Google Shape;487;p37"/>
          <p:cNvSpPr/>
          <p:nvPr/>
        </p:nvSpPr>
        <p:spPr>
          <a:xfrm rot="-5400000">
            <a:off x="6293311" y="1273661"/>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Tree>
    <p:extLst>
      <p:ext uri="{BB962C8B-B14F-4D97-AF65-F5344CB8AC3E}">
        <p14:creationId xmlns:p14="http://schemas.microsoft.com/office/powerpoint/2010/main" val="3629916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90110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GIỚI THIỆU VỀ NGÔN NGỮ PHP</a:t>
            </a:r>
            <a:endParaRPr sz="2500" dirty="0"/>
          </a:p>
        </p:txBody>
      </p:sp>
      <p:sp>
        <p:nvSpPr>
          <p:cNvPr id="494" name="Google Shape;494;p38"/>
          <p:cNvSpPr txBox="1">
            <a:spLocks noGrp="1"/>
          </p:cNvSpPr>
          <p:nvPr>
            <p:ph type="subTitle" idx="2"/>
          </p:nvPr>
        </p:nvSpPr>
        <p:spPr>
          <a:xfrm>
            <a:off x="1442817" y="1856926"/>
            <a:ext cx="6258363" cy="1983600"/>
          </a:xfrm>
          <a:prstGeom prst="rect">
            <a:avLst/>
          </a:prstGeom>
        </p:spPr>
        <p:txBody>
          <a:bodyPr spcFirstLastPara="1" wrap="square" lIns="91425" tIns="91425" rIns="91425" bIns="91425" anchor="t" anchorCtr="0">
            <a:noAutofit/>
          </a:bodyPr>
          <a:lstStyle/>
          <a:p>
            <a:pPr marL="285750" indent="-285750" algn="just">
              <a:lnSpc>
                <a:spcPct val="200000"/>
              </a:lnSpc>
              <a:buFont typeface="Wingdings" panose="05000000000000000000" pitchFamily="2" charset="2"/>
              <a:buChar char="§"/>
            </a:pPr>
            <a:r>
              <a:rPr lang="en-US" sz="1700" dirty="0" err="1">
                <a:solidFill>
                  <a:schemeClr val="tx1"/>
                </a:solidFill>
                <a:latin typeface="Figtree Black"/>
                <a:ea typeface="Nirmala UI" panose="020B0502040204020203" pitchFamily="34" charset="0"/>
                <a:cs typeface="Nirmala UI" panose="020B0502040204020203" pitchFamily="34" charset="0"/>
              </a:rPr>
              <a:t>L</a:t>
            </a:r>
            <a:r>
              <a:rPr lang="en-US" sz="1700" dirty="0" err="1">
                <a:effectLst/>
                <a:latin typeface="Figtree Black"/>
                <a:ea typeface="Times New Roman" panose="02020603050405020304" pitchFamily="18" charset="0"/>
              </a:rPr>
              <a:t>à</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một</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ngôn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ngữ</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kịch</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bản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chạy</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trên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máy</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chủ</a:t>
            </a:r>
            <a:r>
              <a:rPr lang="en-US" sz="1700" dirty="0">
                <a:latin typeface="Figtree Black"/>
                <a:ea typeface="Times New Roman" panose="02020603050405020304" pitchFamily="18" charset="0"/>
              </a:rPr>
              <a:t>. </a:t>
            </a:r>
            <a:endParaRPr lang="en-US" sz="1700" dirty="0">
              <a:effectLst/>
              <a:latin typeface="Figtree Black"/>
              <a:ea typeface="Times New Roman" panose="02020603050405020304" pitchFamily="18" charset="0"/>
            </a:endParaRPr>
          </a:p>
          <a:p>
            <a:pPr marL="285750" indent="-285750" algn="just">
              <a:lnSpc>
                <a:spcPct val="200000"/>
              </a:lnSpc>
              <a:buFont typeface="Wingdings" panose="05000000000000000000" pitchFamily="2" charset="2"/>
              <a:buChar char="§"/>
            </a:pPr>
            <a:r>
              <a:rPr lang="en-US" sz="1700" dirty="0" err="1">
                <a:latin typeface="Figtree Black"/>
                <a:ea typeface="Times New Roman" panose="02020603050405020304" pitchFamily="18" charset="0"/>
              </a:rPr>
              <a:t>S</a:t>
            </a:r>
            <a:r>
              <a:rPr lang="en-US" sz="1700" dirty="0" err="1">
                <a:effectLst/>
                <a:latin typeface="Figtree Black"/>
                <a:ea typeface="Times New Roman" panose="02020603050405020304" pitchFamily="18" charset="0"/>
              </a:rPr>
              <a:t>ử</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dụng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để</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phát</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triển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các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ứng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dụng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máy</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chủ</a:t>
            </a:r>
            <a:r>
              <a:rPr lang="en-US" sz="1700" dirty="0">
                <a:effectLst/>
                <a:latin typeface="Figtree Black"/>
                <a:ea typeface="Times New Roman" panose="02020603050405020304" pitchFamily="18" charset="0"/>
              </a:rPr>
              <a:t>. </a:t>
            </a:r>
            <a:endParaRPr lang="en-US" sz="1700" dirty="0">
              <a:latin typeface="Figtree Black"/>
              <a:ea typeface="Times New Roman" panose="02020603050405020304" pitchFamily="18" charset="0"/>
            </a:endParaRPr>
          </a:p>
          <a:p>
            <a:pPr marL="285750" indent="-285750" algn="just">
              <a:lnSpc>
                <a:spcPct val="200000"/>
              </a:lnSpc>
              <a:buFont typeface="Wingdings" panose="05000000000000000000" pitchFamily="2" charset="2"/>
              <a:buChar char="§"/>
            </a:pPr>
            <a:r>
              <a:rPr lang="en-US" sz="1700" dirty="0" err="1">
                <a:effectLst/>
                <a:latin typeface="Figtree Black"/>
                <a:ea typeface="Times New Roman" panose="02020603050405020304" pitchFamily="18" charset="0"/>
              </a:rPr>
              <a:t>Là</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một</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ngôn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ngữ</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mã</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nguồn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mở</a:t>
            </a:r>
            <a:r>
              <a:rPr lang="en-US" sz="1700" dirty="0">
                <a:effectLst/>
                <a:latin typeface="Figtree Black"/>
                <a:ea typeface="Times New Roman" panose="02020603050405020304" pitchFamily="18" charset="0"/>
              </a:rPr>
              <a:t>, </a:t>
            </a:r>
            <a:r>
              <a:rPr lang="vi-VN" sz="1700" dirty="0">
                <a:latin typeface="Figtree Black"/>
              </a:rPr>
              <a:t>giúp tạo ra các trang web độn</a:t>
            </a:r>
            <a:r>
              <a:rPr lang="en-US" sz="1700" dirty="0">
                <a:latin typeface="Figtree Black"/>
              </a:rPr>
              <a:t>g.</a:t>
            </a:r>
            <a:endParaRPr sz="1700" dirty="0">
              <a:solidFill>
                <a:schemeClr val="tx1"/>
              </a:solidFill>
              <a:latin typeface="Figtree Black"/>
              <a:ea typeface="Nirmala UI" panose="020B0502040204020203" pitchFamily="34" charset="0"/>
              <a:cs typeface="Nirmala UI" panose="020B0502040204020203" pitchFamily="34" charset="0"/>
            </a:endParaRP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345259"/>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2: CƠ SỞ LÝ THUYẾT</a:t>
            </a:r>
            <a:endParaRPr lang="vi-VN" sz="2000" b="1" dirty="0">
              <a:solidFill>
                <a:schemeClr val="tx2">
                  <a:lumMod val="50000"/>
                </a:schemeClr>
              </a:solidFill>
            </a:endParaRPr>
          </a:p>
        </p:txBody>
      </p:sp>
    </p:spTree>
    <p:extLst>
      <p:ext uri="{BB962C8B-B14F-4D97-AF65-F5344CB8AC3E}">
        <p14:creationId xmlns:p14="http://schemas.microsoft.com/office/powerpoint/2010/main" val="19484255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9551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GIỚI THIỆU VỀ NGÔN NGỮ HTML</a:t>
            </a:r>
            <a:endParaRPr sz="2500" dirty="0"/>
          </a:p>
        </p:txBody>
      </p:sp>
      <p:sp>
        <p:nvSpPr>
          <p:cNvPr id="494" name="Google Shape;494;p38"/>
          <p:cNvSpPr txBox="1">
            <a:spLocks noGrp="1"/>
          </p:cNvSpPr>
          <p:nvPr>
            <p:ph type="subTitle" idx="2"/>
          </p:nvPr>
        </p:nvSpPr>
        <p:spPr>
          <a:xfrm>
            <a:off x="1056837" y="1753323"/>
            <a:ext cx="7465552" cy="1983600"/>
          </a:xfrm>
          <a:prstGeom prst="rect">
            <a:avLst/>
          </a:prstGeom>
        </p:spPr>
        <p:txBody>
          <a:bodyPr spcFirstLastPara="1" wrap="square" lIns="91425" tIns="91425" rIns="91425" bIns="91425" anchor="t" anchorCtr="0">
            <a:noAutofit/>
          </a:bodyPr>
          <a:lstStyle/>
          <a:p>
            <a:pPr marL="285750" indent="-285750" algn="just">
              <a:lnSpc>
                <a:spcPct val="200000"/>
              </a:lnSpc>
              <a:buFont typeface="Wingdings" panose="05000000000000000000" pitchFamily="2" charset="2"/>
              <a:buChar char="§"/>
            </a:pPr>
            <a:r>
              <a:rPr lang="en-US" sz="1700" dirty="0">
                <a:effectLst/>
                <a:latin typeface="Figtree Black"/>
                <a:ea typeface="Times New Roman" panose="02020603050405020304" pitchFamily="18" charset="0"/>
              </a:rPr>
              <a:t>Là </a:t>
            </a:r>
            <a:r>
              <a:rPr lang="vi-VN" sz="1700" dirty="0">
                <a:effectLst/>
                <a:latin typeface="Figtree Black"/>
                <a:ea typeface="Times New Roman" panose="02020603050405020304" pitchFamily="18" charset="0"/>
              </a:rPr>
              <a:t>ngôn ngữ đánh dấu siêu văn bản. </a:t>
            </a:r>
            <a:endParaRPr lang="en-US" sz="1700" dirty="0">
              <a:effectLst/>
              <a:latin typeface="Figtree Black"/>
              <a:ea typeface="Times New Roman" panose="02020603050405020304" pitchFamily="18" charset="0"/>
            </a:endParaRPr>
          </a:p>
          <a:p>
            <a:pPr marL="285750" indent="-285750" algn="just">
              <a:lnSpc>
                <a:spcPct val="200000"/>
              </a:lnSpc>
              <a:buFont typeface="Wingdings" panose="05000000000000000000" pitchFamily="2" charset="2"/>
              <a:buChar char="§"/>
            </a:pPr>
            <a:r>
              <a:rPr lang="en-US" sz="1700" dirty="0">
                <a:effectLst/>
                <a:latin typeface="Figtree Black"/>
                <a:ea typeface="Times New Roman" panose="02020603050405020304" pitchFamily="18" charset="0"/>
              </a:rPr>
              <a:t>Đ</a:t>
            </a:r>
            <a:r>
              <a:rPr lang="vi-VN" sz="1700" dirty="0">
                <a:effectLst/>
                <a:latin typeface="Figtree Black"/>
                <a:ea typeface="Times New Roman" panose="02020603050405020304" pitchFamily="18" charset="0"/>
              </a:rPr>
              <a:t>ược sử dụng để tạo và cấu trúc các thành phần trong trang web và ứng dụng</a:t>
            </a:r>
            <a:r>
              <a:rPr lang="en-US" sz="1700" dirty="0">
                <a:effectLst/>
                <a:latin typeface="Figtree Black"/>
                <a:ea typeface="Times New Roman" panose="02020603050405020304" pitchFamily="18" charset="0"/>
              </a:rPr>
              <a:t>.</a:t>
            </a:r>
          </a:p>
          <a:p>
            <a:pPr marL="285750" indent="-285750" algn="just">
              <a:lnSpc>
                <a:spcPct val="200000"/>
              </a:lnSpc>
              <a:buFont typeface="Wingdings" panose="05000000000000000000" pitchFamily="2" charset="2"/>
              <a:buChar char="§"/>
            </a:pPr>
            <a:r>
              <a:rPr lang="en-US" sz="1700" dirty="0">
                <a:effectLst/>
                <a:latin typeface="Figtree Black"/>
                <a:ea typeface="Times New Roman" panose="02020603050405020304" pitchFamily="18" charset="0"/>
              </a:rPr>
              <a:t>HTML chỉ </a:t>
            </a:r>
            <a:r>
              <a:rPr lang="en-US" sz="1700" dirty="0" err="1">
                <a:effectLst/>
                <a:latin typeface="Figtree Black"/>
                <a:ea typeface="Times New Roman" panose="02020603050405020304" pitchFamily="18" charset="0"/>
              </a:rPr>
              <a:t>thực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hiện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được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các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chức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năng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tĩnh</a:t>
            </a:r>
            <a:r>
              <a:rPr lang="en-US" sz="1700" dirty="0">
                <a:effectLst/>
                <a:latin typeface="Figtree Black"/>
                <a:ea typeface="Times New Roman" panose="02020603050405020304" pitchFamily="18" charset="0"/>
              </a:rPr>
              <a:t>”.</a:t>
            </a: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311735"/>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2: CƠ SỞ LÝ THUYẾT</a:t>
            </a:r>
            <a:endParaRPr lang="vi-VN" sz="2000" b="1" dirty="0">
              <a:solidFill>
                <a:schemeClr val="tx2">
                  <a:lumMod val="50000"/>
                </a:schemeClr>
              </a:solidFill>
            </a:endParaRPr>
          </a:p>
        </p:txBody>
      </p:sp>
    </p:spTree>
    <p:extLst>
      <p:ext uri="{BB962C8B-B14F-4D97-AF65-F5344CB8AC3E}">
        <p14:creationId xmlns:p14="http://schemas.microsoft.com/office/powerpoint/2010/main" val="33631515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9551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GIỚI THIỆU VỀ NGÔN </a:t>
            </a:r>
            <a:r>
              <a:rPr lang="en" sz="2500"/>
              <a:t>NGỮ CSS</a:t>
            </a:r>
            <a:endParaRPr sz="2500" dirty="0"/>
          </a:p>
        </p:txBody>
      </p:sp>
      <p:sp>
        <p:nvSpPr>
          <p:cNvPr id="494" name="Google Shape;494;p38"/>
          <p:cNvSpPr txBox="1">
            <a:spLocks noGrp="1"/>
          </p:cNvSpPr>
          <p:nvPr>
            <p:ph type="subTitle" idx="2"/>
          </p:nvPr>
        </p:nvSpPr>
        <p:spPr>
          <a:xfrm>
            <a:off x="330984" y="1579950"/>
            <a:ext cx="8482030" cy="1983600"/>
          </a:xfrm>
          <a:prstGeom prst="rect">
            <a:avLst/>
          </a:prstGeom>
        </p:spPr>
        <p:txBody>
          <a:bodyPr spcFirstLastPara="1" wrap="square" lIns="91425" tIns="91425" rIns="91425" bIns="91425" anchor="t" anchorCtr="0">
            <a:noAutofit/>
          </a:bodyPr>
          <a:lstStyle/>
          <a:p>
            <a:pPr marL="285750" marR="0" indent="-285750" algn="just">
              <a:lnSpc>
                <a:spcPct val="150000"/>
              </a:lnSpc>
              <a:spcBef>
                <a:spcPts val="600"/>
              </a:spcBef>
              <a:spcAft>
                <a:spcPts val="600"/>
              </a:spcAft>
              <a:buFont typeface="Wingdings" panose="05000000000000000000" pitchFamily="2" charset="2"/>
              <a:buChar char="§"/>
            </a:pPr>
            <a:r>
              <a:rPr lang="en-US" sz="1800" spc="25" dirty="0" err="1">
                <a:solidFill>
                  <a:schemeClr val="tx1"/>
                </a:solidFill>
                <a:latin typeface="Figtree Black"/>
                <a:ea typeface="Nirmala UI" panose="020B0502040204020203" pitchFamily="34" charset="0"/>
                <a:cs typeface="Nirmala UI" panose="020B0502040204020203" pitchFamily="34" charset="0"/>
              </a:rPr>
              <a:t>Xư</a:t>
            </a:r>
            <a:r>
              <a:rPr lang="en-US" sz="1800" spc="25" dirty="0">
                <a:solidFill>
                  <a:schemeClr val="tx1"/>
                </a:solidFill>
                <a:latin typeface="Figtree Black"/>
                <a:ea typeface="Nirmala UI" panose="020B0502040204020203" pitchFamily="34" charset="0"/>
                <a:cs typeface="Nirmala UI" panose="020B0502040204020203" pitchFamily="34" charset="0"/>
              </a:rPr>
              <a:t>̉ </a:t>
            </a:r>
            <a:r>
              <a:rPr lang="en-US" sz="1800" spc="25" dirty="0" err="1">
                <a:effectLst/>
                <a:latin typeface="Figtree Black"/>
                <a:ea typeface="Times New Roman" panose="02020603050405020304" pitchFamily="18" charset="0"/>
              </a:rPr>
              <a:t>ly</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giao</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diện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của</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trang</a:t>
            </a:r>
            <a:r>
              <a:rPr lang="en-US" sz="1800" spc="25" dirty="0">
                <a:effectLst/>
                <a:latin typeface="Figtree Black"/>
                <a:ea typeface="Times New Roman" panose="02020603050405020304" pitchFamily="18" charset="0"/>
              </a:rPr>
              <a:t> web. </a:t>
            </a:r>
          </a:p>
          <a:p>
            <a:pPr marL="285750" marR="0" indent="-285750" algn="just">
              <a:lnSpc>
                <a:spcPct val="150000"/>
              </a:lnSpc>
              <a:spcBef>
                <a:spcPts val="600"/>
              </a:spcBef>
              <a:spcAft>
                <a:spcPts val="600"/>
              </a:spcAft>
              <a:buFont typeface="Wingdings" panose="05000000000000000000" pitchFamily="2" charset="2"/>
              <a:buChar char="§"/>
            </a:pPr>
            <a:r>
              <a:rPr lang="en-US" sz="1800" spc="25" dirty="0">
                <a:latin typeface="Figtree Black"/>
                <a:ea typeface="Times New Roman" panose="02020603050405020304" pitchFamily="18" charset="0"/>
              </a:rPr>
              <a:t>C</a:t>
            </a:r>
            <a:r>
              <a:rPr lang="en-US" sz="1800" spc="25" dirty="0">
                <a:effectLst/>
                <a:latin typeface="Figtree Black"/>
                <a:ea typeface="Times New Roman" panose="02020603050405020304" pitchFamily="18" charset="0"/>
              </a:rPr>
              <a:t>ó </a:t>
            </a:r>
            <a:r>
              <a:rPr lang="en-US" sz="1800" spc="25" dirty="0" err="1">
                <a:effectLst/>
                <a:latin typeface="Figtree Black"/>
                <a:ea typeface="Times New Roman" panose="02020603050405020304" pitchFamily="18" charset="0"/>
              </a:rPr>
              <a:t>thê</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chỉnh</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sửa</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màu</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chư</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kích</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thước</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định</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dạng</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các</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thành</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phần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trong</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trang</a:t>
            </a:r>
            <a:r>
              <a:rPr lang="en-US" sz="1800" spc="25" dirty="0">
                <a:effectLst/>
                <a:latin typeface="Figtree Black"/>
                <a:ea typeface="Times New Roman" panose="02020603050405020304" pitchFamily="18" charset="0"/>
              </a:rPr>
              <a:t> web.</a:t>
            </a:r>
          </a:p>
          <a:p>
            <a:pPr marL="285750" marR="0" indent="-285750" algn="just">
              <a:lnSpc>
                <a:spcPct val="150000"/>
              </a:lnSpc>
              <a:spcBef>
                <a:spcPts val="600"/>
              </a:spcBef>
              <a:spcAft>
                <a:spcPts val="600"/>
              </a:spcAft>
              <a:buFont typeface="Wingdings" panose="05000000000000000000" pitchFamily="2" charset="2"/>
              <a:buChar char="§"/>
            </a:pPr>
            <a:r>
              <a:rPr lang="en-US" sz="1800" spc="25" dirty="0" err="1">
                <a:effectLst/>
                <a:latin typeface="Figtree Black"/>
                <a:ea typeface="Times New Roman" panose="02020603050405020304" pitchFamily="18" charset="0"/>
              </a:rPr>
              <a:t>Người</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dùng</a:t>
            </a:r>
            <a:r>
              <a:rPr lang="en-US" sz="1800" spc="25" dirty="0">
                <a:effectLst/>
                <a:latin typeface="Figtree Black"/>
                <a:ea typeface="Times New Roman" panose="02020603050405020304" pitchFamily="18" charset="0"/>
              </a:rPr>
              <a:t> có </a:t>
            </a:r>
            <a:r>
              <a:rPr lang="en-US" sz="1800" spc="25" dirty="0" err="1">
                <a:effectLst/>
                <a:latin typeface="Figtree Black"/>
                <a:ea typeface="Times New Roman" panose="02020603050405020304" pitchFamily="18" charset="0"/>
              </a:rPr>
              <a:t>thê</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thiết</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kê</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các</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bô</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cục</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va</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giao</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diện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theo</a:t>
            </a:r>
            <a:r>
              <a:rPr lang="en-US" sz="1800" spc="25" dirty="0">
                <a:effectLst/>
                <a:latin typeface="Figtree Black"/>
                <a:ea typeface="Times New Roman" panose="02020603050405020304" pitchFamily="18" charset="0"/>
              </a:rPr>
              <a:t> ý </a:t>
            </a:r>
            <a:r>
              <a:rPr lang="en-US" sz="1800" spc="25" dirty="0" err="1">
                <a:effectLst/>
                <a:latin typeface="Figtree Black"/>
                <a:ea typeface="Times New Roman" panose="02020603050405020304" pitchFamily="18" charset="0"/>
              </a:rPr>
              <a:t>muốn</a:t>
            </a:r>
            <a:r>
              <a:rPr lang="en-US" sz="1800" spc="25" dirty="0">
                <a:effectLst/>
                <a:latin typeface="Figtree Black"/>
                <a:ea typeface="Times New Roman" panose="02020603050405020304" pitchFamily="18" charset="0"/>
              </a:rPr>
              <a:t>.</a:t>
            </a:r>
            <a:endParaRPr lang="en-US" sz="1800" dirty="0">
              <a:effectLst/>
              <a:latin typeface="Figtree Black"/>
              <a:ea typeface="Times New Roman" panose="02020603050405020304" pitchFamily="18" charset="0"/>
            </a:endParaRP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311735"/>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2: CƠ SỞ LÝ THUYẾT</a:t>
            </a:r>
            <a:endParaRPr lang="vi-VN" sz="2000" b="1" dirty="0">
              <a:solidFill>
                <a:schemeClr val="tx2">
                  <a:lumMod val="50000"/>
                </a:schemeClr>
              </a:solidFill>
            </a:endParaRPr>
          </a:p>
        </p:txBody>
      </p:sp>
    </p:spTree>
    <p:extLst>
      <p:ext uri="{BB962C8B-B14F-4D97-AF65-F5344CB8AC3E}">
        <p14:creationId xmlns:p14="http://schemas.microsoft.com/office/powerpoint/2010/main" val="1982459797"/>
      </p:ext>
    </p:extLst>
  </p:cSld>
  <p:clrMapOvr>
    <a:masterClrMapping/>
  </p:clrMapOvr>
</p:sld>
</file>

<file path=ppt/theme/theme1.xml><?xml version="1.0" encoding="utf-8"?>
<a:theme xmlns:a="http://schemas.openxmlformats.org/drawingml/2006/main" name="Cycle Diagrams Theme for Business by Slidesgo">
  <a:themeElements>
    <a:clrScheme name="Simple Light">
      <a:dk1>
        <a:srgbClr val="0A2841"/>
      </a:dk1>
      <a:lt1>
        <a:srgbClr val="F0F0F0"/>
      </a:lt1>
      <a:dk2>
        <a:srgbClr val="CBA74E"/>
      </a:dk2>
      <a:lt2>
        <a:srgbClr val="B0D1C6"/>
      </a:lt2>
      <a:accent1>
        <a:srgbClr val="FFFFFF"/>
      </a:accent1>
      <a:accent2>
        <a:srgbClr val="FFFFFF"/>
      </a:accent2>
      <a:accent3>
        <a:srgbClr val="FFFFFF"/>
      </a:accent3>
      <a:accent4>
        <a:srgbClr val="FFFFFF"/>
      </a:accent4>
      <a:accent5>
        <a:srgbClr val="FFFFFF"/>
      </a:accent5>
      <a:accent6>
        <a:srgbClr val="FFFFFF"/>
      </a:accent6>
      <a:hlink>
        <a:srgbClr val="0F34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193</TotalTime>
  <Words>1510</Words>
  <Application>Microsoft Office PowerPoint</Application>
  <PresentationFormat>On-screen Show (16:9)</PresentationFormat>
  <Paragraphs>109</Paragraphs>
  <Slides>25</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Anaheim</vt:lpstr>
      <vt:lpstr>Arial</vt:lpstr>
      <vt:lpstr>Figtree</vt:lpstr>
      <vt:lpstr>Figtree Black</vt:lpstr>
      <vt:lpstr>Outfit</vt:lpstr>
      <vt:lpstr>Wingdings</vt:lpstr>
      <vt:lpstr>Cycle Diagrams Theme for Business by Slidesgo</vt:lpstr>
      <vt:lpstr>KHOA KỸ THUẬT VÀ CÔNG NGHỆ BỘ MÔN CÔNG NGHỆ THÔNG TIN</vt:lpstr>
      <vt:lpstr>NỘI DUNG</vt:lpstr>
      <vt:lpstr>TỔNG QUAN</vt:lpstr>
      <vt:lpstr>MÔ TẢ BÀI TOÁN</vt:lpstr>
      <vt:lpstr>YÊU CẦU BÀI TOÁN</vt:lpstr>
      <vt:lpstr>CƠ SỞ LÝ THUYẾT</vt:lpstr>
      <vt:lpstr>GIỚI THIỆU VỀ NGÔN NGỮ PHP</vt:lpstr>
      <vt:lpstr>GIỚI THIỆU VỀ NGÔN NGỮ HTML</vt:lpstr>
      <vt:lpstr>GIỚI THIỆU VỀ NGÔN NGỮ CSS</vt:lpstr>
      <vt:lpstr>GIỚI THIỆU VỀ NGÔN NGỮ BOOTSTRAP</vt:lpstr>
      <vt:lpstr>HIỆN THỰC HOÁ NGHIÊN CỨU</vt:lpstr>
      <vt:lpstr>MÔ HÌNH DỮ LIỆU MỨC QUAN NIỆM</vt:lpstr>
      <vt:lpstr>MÔ HÌNH DỮ LIỆU MỨC VẬT LÝ</vt:lpstr>
      <vt:lpstr>MÔ HÌNH DỮ LIỆU MỨC LUẬN LÝ</vt:lpstr>
      <vt:lpstr>MÔ HÌNH DỮ LIỆU MỨC LOGIC</vt:lpstr>
      <vt:lpstr>KẾT QUẢ  NGHIÊN CỨU</vt:lpstr>
      <vt:lpstr>Giao diện trang chủ</vt:lpstr>
      <vt:lpstr>Giao diện trang giới thiệu</vt:lpstr>
      <vt:lpstr>Giao diện trang xem phòng</vt:lpstr>
      <vt:lpstr>Giao diện trang đặt phòng</vt:lpstr>
      <vt:lpstr>Giao diện trang thống kê loại phòng</vt:lpstr>
      <vt:lpstr>KẾT LUẬN VÀ HƯỚNG PHÁT TRIỂN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ASUS</cp:lastModifiedBy>
  <cp:revision>5</cp:revision>
  <dcterms:modified xsi:type="dcterms:W3CDTF">2024-07-18T00:36:26Z</dcterms:modified>
</cp:coreProperties>
</file>